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97" r:id="rId6"/>
    <p:sldId id="304" r:id="rId7"/>
    <p:sldId id="299" r:id="rId8"/>
    <p:sldId id="305" r:id="rId9"/>
    <p:sldId id="281" r:id="rId10"/>
    <p:sldId id="302" r:id="rId11"/>
    <p:sldId id="303" r:id="rId12"/>
    <p:sldId id="282" r:id="rId13"/>
    <p:sldId id="292" r:id="rId14"/>
    <p:sldId id="293" r:id="rId15"/>
    <p:sldId id="284" r:id="rId16"/>
    <p:sldId id="294" r:id="rId17"/>
    <p:sldId id="295" r:id="rId18"/>
    <p:sldId id="286" r:id="rId19"/>
    <p:sldId id="266" r:id="rId20"/>
    <p:sldId id="270" r:id="rId21"/>
    <p:sldId id="267" r:id="rId22"/>
    <p:sldId id="268" r:id="rId23"/>
    <p:sldId id="269" r:id="rId24"/>
    <p:sldId id="261" r:id="rId25"/>
    <p:sldId id="262" r:id="rId26"/>
    <p:sldId id="258" r:id="rId27"/>
    <p:sldId id="260" r:id="rId28"/>
    <p:sldId id="277" r:id="rId29"/>
    <p:sldId id="264" r:id="rId30"/>
    <p:sldId id="265" r:id="rId31"/>
    <p:sldId id="25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F7C66-8961-462B-84F6-0C5158D7D292}" v="480" dt="2021-08-02T09:57:52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19" d="100"/>
          <a:sy n="119" d="100"/>
        </p:scale>
        <p:origin x="270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일권" userId="7f981300d7faa642" providerId="LiveId" clId="{1D7F7C66-8961-462B-84F6-0C5158D7D292}"/>
    <pc:docChg chg="undo redo custSel addSld delSld modSld">
      <pc:chgData name="윤 일권" userId="7f981300d7faa642" providerId="LiveId" clId="{1D7F7C66-8961-462B-84F6-0C5158D7D292}" dt="2021-08-02T09:58:17.897" v="4853"/>
      <pc:docMkLst>
        <pc:docMk/>
      </pc:docMkLst>
      <pc:sldChg chg="modSp mod">
        <pc:chgData name="윤 일권" userId="7f981300d7faa642" providerId="LiveId" clId="{1D7F7C66-8961-462B-84F6-0C5158D7D292}" dt="2021-08-02T08:27:35.498" v="1441" actId="20577"/>
        <pc:sldMkLst>
          <pc:docMk/>
          <pc:sldMk cId="1246644552" sldId="281"/>
        </pc:sldMkLst>
        <pc:spChg chg="mod">
          <ac:chgData name="윤 일권" userId="7f981300d7faa642" providerId="LiveId" clId="{1D7F7C66-8961-462B-84F6-0C5158D7D292}" dt="2021-08-02T08:27:35.498" v="1441" actId="20577"/>
          <ac:spMkLst>
            <pc:docMk/>
            <pc:sldMk cId="1246644552" sldId="281"/>
            <ac:spMk id="12" creationId="{E7C2DF40-F059-4C5A-845B-22A41B693565}"/>
          </ac:spMkLst>
        </pc:spChg>
      </pc:sldChg>
      <pc:sldChg chg="modSp mod">
        <pc:chgData name="윤 일권" userId="7f981300d7faa642" providerId="LiveId" clId="{1D7F7C66-8961-462B-84F6-0C5158D7D292}" dt="2021-08-02T09:58:17.897" v="4853"/>
        <pc:sldMkLst>
          <pc:docMk/>
          <pc:sldMk cId="4253689299" sldId="282"/>
        </pc:sldMkLst>
        <pc:spChg chg="mod">
          <ac:chgData name="윤 일권" userId="7f981300d7faa642" providerId="LiveId" clId="{1D7F7C66-8961-462B-84F6-0C5158D7D292}" dt="2021-08-02T09:57:55.513" v="4852" actId="20577"/>
          <ac:spMkLst>
            <pc:docMk/>
            <pc:sldMk cId="4253689299" sldId="282"/>
            <ac:spMk id="13" creationId="{749C66CA-FC18-4A73-AA6D-20A2EC96985F}"/>
          </ac:spMkLst>
        </pc:spChg>
        <pc:spChg chg="mod">
          <ac:chgData name="윤 일권" userId="7f981300d7faa642" providerId="LiveId" clId="{1D7F7C66-8961-462B-84F6-0C5158D7D292}" dt="2021-08-02T09:58:17.897" v="4853"/>
          <ac:spMkLst>
            <pc:docMk/>
            <pc:sldMk cId="4253689299" sldId="282"/>
            <ac:spMk id="14" creationId="{65465CA2-3769-4BE9-AA7E-6F04145D7731}"/>
          </ac:spMkLst>
        </pc:spChg>
      </pc:sldChg>
      <pc:sldChg chg="del">
        <pc:chgData name="윤 일권" userId="7f981300d7faa642" providerId="LiveId" clId="{1D7F7C66-8961-462B-84F6-0C5158D7D292}" dt="2021-08-02T09:57:39.275" v="4844" actId="47"/>
        <pc:sldMkLst>
          <pc:docMk/>
          <pc:sldMk cId="568724569" sldId="288"/>
        </pc:sldMkLst>
      </pc:sldChg>
      <pc:sldChg chg="del">
        <pc:chgData name="윤 일권" userId="7f981300d7faa642" providerId="LiveId" clId="{1D7F7C66-8961-462B-84F6-0C5158D7D292}" dt="2021-08-02T09:57:40.564" v="4845" actId="47"/>
        <pc:sldMkLst>
          <pc:docMk/>
          <pc:sldMk cId="894998872" sldId="289"/>
        </pc:sldMkLst>
      </pc:sldChg>
      <pc:sldChg chg="del">
        <pc:chgData name="윤 일권" userId="7f981300d7faa642" providerId="LiveId" clId="{1D7F7C66-8961-462B-84F6-0C5158D7D292}" dt="2021-08-02T09:57:41.663" v="4846" actId="47"/>
        <pc:sldMkLst>
          <pc:docMk/>
          <pc:sldMk cId="3347822630" sldId="290"/>
        </pc:sldMkLst>
      </pc:sldChg>
      <pc:sldChg chg="del">
        <pc:chgData name="윤 일권" userId="7f981300d7faa642" providerId="LiveId" clId="{1D7F7C66-8961-462B-84F6-0C5158D7D292}" dt="2021-08-02T09:57:43.062" v="4847" actId="47"/>
        <pc:sldMkLst>
          <pc:docMk/>
          <pc:sldMk cId="3891532356" sldId="291"/>
        </pc:sldMkLst>
      </pc:sldChg>
      <pc:sldChg chg="modSp del mod">
        <pc:chgData name="윤 일권" userId="7f981300d7faa642" providerId="LiveId" clId="{1D7F7C66-8961-462B-84F6-0C5158D7D292}" dt="2021-08-02T09:57:36.529" v="4843" actId="47"/>
        <pc:sldMkLst>
          <pc:docMk/>
          <pc:sldMk cId="488759975" sldId="296"/>
        </pc:sldMkLst>
        <pc:spChg chg="mod">
          <ac:chgData name="윤 일권" userId="7f981300d7faa642" providerId="LiveId" clId="{1D7F7C66-8961-462B-84F6-0C5158D7D292}" dt="2021-08-02T08:29:48.058" v="1448" actId="20577"/>
          <ac:spMkLst>
            <pc:docMk/>
            <pc:sldMk cId="488759975" sldId="296"/>
            <ac:spMk id="6" creationId="{E9E4E03B-DC2B-4AB1-AA88-841F77488FB8}"/>
          </ac:spMkLst>
        </pc:spChg>
        <pc:picChg chg="mod">
          <ac:chgData name="윤 일권" userId="7f981300d7faa642" providerId="LiveId" clId="{1D7F7C66-8961-462B-84F6-0C5158D7D292}" dt="2021-08-02T08:27:46.771" v="1442" actId="1076"/>
          <ac:picMkLst>
            <pc:docMk/>
            <pc:sldMk cId="488759975" sldId="296"/>
            <ac:picMk id="10" creationId="{6BC9680E-2582-4AD7-A84A-400CA6FCAF72}"/>
          </ac:picMkLst>
        </pc:picChg>
      </pc:sldChg>
      <pc:sldChg chg="modSp mod">
        <pc:chgData name="윤 일권" userId="7f981300d7faa642" providerId="LiveId" clId="{1D7F7C66-8961-462B-84F6-0C5158D7D292}" dt="2021-08-02T09:27:00.101" v="3802" actId="20577"/>
        <pc:sldMkLst>
          <pc:docMk/>
          <pc:sldMk cId="2852653442" sldId="297"/>
        </pc:sldMkLst>
        <pc:spChg chg="mod">
          <ac:chgData name="윤 일권" userId="7f981300d7faa642" providerId="LiveId" clId="{1D7F7C66-8961-462B-84F6-0C5158D7D292}" dt="2021-08-02T09:27:00.101" v="3802" actId="20577"/>
          <ac:spMkLst>
            <pc:docMk/>
            <pc:sldMk cId="2852653442" sldId="297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9:26:55.759" v="3797" actId="20577"/>
          <ac:spMkLst>
            <pc:docMk/>
            <pc:sldMk cId="2852653442" sldId="297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6:52.849" v="3795" actId="20577"/>
          <ac:spMkLst>
            <pc:docMk/>
            <pc:sldMk cId="2852653442" sldId="297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9:26:49.860" v="3794" actId="20577"/>
          <ac:spMkLst>
            <pc:docMk/>
            <pc:sldMk cId="2852653442" sldId="297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6:46.442" v="3792" actId="20577"/>
          <ac:spMkLst>
            <pc:docMk/>
            <pc:sldMk cId="2852653442" sldId="297"/>
            <ac:spMk id="18" creationId="{8D3F4F78-ECFD-4345-A28B-E480014F25E0}"/>
          </ac:spMkLst>
        </pc:spChg>
        <pc:spChg chg="mod">
          <ac:chgData name="윤 일권" userId="7f981300d7faa642" providerId="LiveId" clId="{1D7F7C66-8961-462B-84F6-0C5158D7D292}" dt="2021-08-02T08:05:29.396" v="646" actId="20577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10:14.902" v="3422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8:04:20.152" v="374" actId="20577"/>
          <ac:spMkLst>
            <pc:docMk/>
            <pc:sldMk cId="2852653442" sldId="297"/>
            <ac:spMk id="42" creationId="{841D9E5C-C13B-41B8-9150-883B5D2815AE}"/>
          </ac:spMkLst>
        </pc:spChg>
        <pc:spChg chg="mod">
          <ac:chgData name="윤 일권" userId="7f981300d7faa642" providerId="LiveId" clId="{1D7F7C66-8961-462B-84F6-0C5158D7D292}" dt="2021-08-02T09:08:54.381" v="3410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1D7F7C66-8961-462B-84F6-0C5158D7D292}" dt="2021-08-02T09:23:48.625" v="3752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8:02:43.306" v="22" actId="20577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09:44.045" v="3418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8:04:03.028" v="313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1D7F7C66-8961-462B-84F6-0C5158D7D292}" dt="2021-08-02T09:08:31.377" v="3381" actId="2057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1D7F7C66-8961-462B-84F6-0C5158D7D292}" dt="2021-08-02T09:23:43.796" v="3751"/>
          <ac:spMkLst>
            <pc:docMk/>
            <pc:sldMk cId="2852653442" sldId="297"/>
            <ac:spMk id="52" creationId="{F564AEAF-0B0D-4D96-8F4E-FCD6F266D6EA}"/>
          </ac:spMkLst>
        </pc:spChg>
      </pc:sldChg>
      <pc:sldChg chg="addSp delSp modSp del mod">
        <pc:chgData name="윤 일권" userId="7f981300d7faa642" providerId="LiveId" clId="{1D7F7C66-8961-462B-84F6-0C5158D7D292}" dt="2021-08-02T09:26:30.545" v="3790" actId="47"/>
        <pc:sldMkLst>
          <pc:docMk/>
          <pc:sldMk cId="3107948510" sldId="298"/>
        </pc:sldMkLst>
        <pc:spChg chg="mod">
          <ac:chgData name="윤 일권" userId="7f981300d7faa642" providerId="LiveId" clId="{1D7F7C66-8961-462B-84F6-0C5158D7D292}" dt="2021-08-02T08:26:07.191" v="1437" actId="20577"/>
          <ac:spMkLst>
            <pc:docMk/>
            <pc:sldMk cId="3107948510" sldId="298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8:26:04.795" v="1434" actId="20577"/>
          <ac:spMkLst>
            <pc:docMk/>
            <pc:sldMk cId="3107948510" sldId="298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8:26:01.554" v="1431" actId="20577"/>
          <ac:spMkLst>
            <pc:docMk/>
            <pc:sldMk cId="3107948510" sldId="298"/>
            <ac:spMk id="18" creationId="{8D3F4F78-ECFD-4345-A28B-E480014F25E0}"/>
          </ac:spMkLst>
        </pc:spChg>
        <pc:spChg chg="add del mod">
          <ac:chgData name="윤 일권" userId="7f981300d7faa642" providerId="LiveId" clId="{1D7F7C66-8961-462B-84F6-0C5158D7D292}" dt="2021-08-02T08:23:39.419" v="1359"/>
          <ac:spMkLst>
            <pc:docMk/>
            <pc:sldMk cId="3107948510" sldId="298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8:24:11.197" v="1363"/>
          <ac:spMkLst>
            <pc:docMk/>
            <pc:sldMk cId="3107948510" sldId="298"/>
            <ac:spMk id="41" creationId="{4980A5DE-48D8-4FC7-BEA9-92F1994ACEC9}"/>
          </ac:spMkLst>
        </pc:spChg>
        <pc:spChg chg="del mod">
          <ac:chgData name="윤 일권" userId="7f981300d7faa642" providerId="LiveId" clId="{1D7F7C66-8961-462B-84F6-0C5158D7D292}" dt="2021-08-02T08:26:51.304" v="1438" actId="478"/>
          <ac:spMkLst>
            <pc:docMk/>
            <pc:sldMk cId="3107948510" sldId="298"/>
            <ac:spMk id="42" creationId="{841D9E5C-C13B-41B8-9150-883B5D2815AE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43" creationId="{01FCA21E-A75B-4D00-B40E-F012D6AD9748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8:23:35.125" v="1358"/>
          <ac:spMkLst>
            <pc:docMk/>
            <pc:sldMk cId="3107948510" sldId="298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2:37.038" v="3749" actId="20577"/>
          <ac:spMkLst>
            <pc:docMk/>
            <pc:sldMk cId="3107948510" sldId="298"/>
            <ac:spMk id="49" creationId="{C9143C11-E0D7-43C8-8BAD-AF3BA25E09B5}"/>
          </ac:spMkLst>
        </pc:spChg>
        <pc:spChg chg="del mod">
          <ac:chgData name="윤 일권" userId="7f981300d7faa642" providerId="LiveId" clId="{1D7F7C66-8961-462B-84F6-0C5158D7D292}" dt="2021-08-02T08:26:51.304" v="1438" actId="478"/>
          <ac:spMkLst>
            <pc:docMk/>
            <pc:sldMk cId="3107948510" sldId="298"/>
            <ac:spMk id="50" creationId="{CFF87938-3760-4848-A48C-F6A22CBCE77E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51" creationId="{7E5E359E-D63D-44B4-9615-92A78436F7C1}"/>
          </ac:spMkLst>
        </pc:spChg>
        <pc:spChg chg="del mod">
          <ac:chgData name="윤 일권" userId="7f981300d7faa642" providerId="LiveId" clId="{1D7F7C66-8961-462B-84F6-0C5158D7D292}" dt="2021-08-02T08:25:00.402" v="1396" actId="478"/>
          <ac:spMkLst>
            <pc:docMk/>
            <pc:sldMk cId="3107948510" sldId="298"/>
            <ac:spMk id="52" creationId="{F564AEAF-0B0D-4D96-8F4E-FCD6F266D6EA}"/>
          </ac:spMkLst>
        </pc:spChg>
        <pc:grpChg chg="del">
          <ac:chgData name="윤 일권" userId="7f981300d7faa642" providerId="LiveId" clId="{1D7F7C66-8961-462B-84F6-0C5158D7D292}" dt="2021-08-02T08:26:51.304" v="1438" actId="478"/>
          <ac:grpSpMkLst>
            <pc:docMk/>
            <pc:sldMk cId="3107948510" sldId="298"/>
            <ac:grpSpMk id="11" creationId="{B117F534-DD23-4A53-844C-839ABABE0924}"/>
          </ac:grpSpMkLst>
        </pc:grpChg>
        <pc:grpChg chg="del">
          <ac:chgData name="윤 일권" userId="7f981300d7faa642" providerId="LiveId" clId="{1D7F7C66-8961-462B-84F6-0C5158D7D292}" dt="2021-08-02T08:25:00.402" v="1396" actId="478"/>
          <ac:grpSpMkLst>
            <pc:docMk/>
            <pc:sldMk cId="3107948510" sldId="298"/>
            <ac:grpSpMk id="12" creationId="{FAD89E31-0AD0-4BF7-AF41-265BFD8653EF}"/>
          </ac:grpSpMkLst>
        </pc:grpChg>
        <pc:grpChg chg="del">
          <ac:chgData name="윤 일권" userId="7f981300d7faa642" providerId="LiveId" clId="{1D7F7C66-8961-462B-84F6-0C5158D7D292}" dt="2021-08-02T08:25:00.402" v="1396" actId="478"/>
          <ac:grpSpMkLst>
            <pc:docMk/>
            <pc:sldMk cId="3107948510" sldId="298"/>
            <ac:grpSpMk id="13" creationId="{80B45375-A88E-4ED5-9C60-08D7DB1DA7B4}"/>
          </ac:grpSpMkLst>
        </pc:grpChg>
        <pc:cxnChg chg="mod">
          <ac:chgData name="윤 일권" userId="7f981300d7faa642" providerId="LiveId" clId="{1D7F7C66-8961-462B-84F6-0C5158D7D292}" dt="2021-08-02T08:27:00.038" v="1439" actId="14100"/>
          <ac:cxnSpMkLst>
            <pc:docMk/>
            <pc:sldMk cId="3107948510" sldId="298"/>
            <ac:cxnSpMk id="5" creationId="{CEBA6AA1-6EB0-4AC5-877E-7C5274F1C0FD}"/>
          </ac:cxnSpMkLst>
        </pc:cxnChg>
      </pc:sldChg>
      <pc:sldChg chg="addSp delSp modSp add mod">
        <pc:chgData name="윤 일권" userId="7f981300d7faa642" providerId="LiveId" clId="{1D7F7C66-8961-462B-84F6-0C5158D7D292}" dt="2021-08-02T09:27:25.042" v="3829" actId="20577"/>
        <pc:sldMkLst>
          <pc:docMk/>
          <pc:sldMk cId="2808410283" sldId="299"/>
        </pc:sldMkLst>
        <pc:spChg chg="mod">
          <ac:chgData name="윤 일권" userId="7f981300d7faa642" providerId="LiveId" clId="{1D7F7C66-8961-462B-84F6-0C5158D7D292}" dt="2021-08-02T08:25:32.826" v="1411" actId="20577"/>
          <ac:spMkLst>
            <pc:docMk/>
            <pc:sldMk cId="2808410283" sldId="299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8:25:35.899" v="1413" actId="20577"/>
          <ac:spMkLst>
            <pc:docMk/>
            <pc:sldMk cId="2808410283" sldId="299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7:25.042" v="3829" actId="20577"/>
          <ac:spMkLst>
            <pc:docMk/>
            <pc:sldMk cId="2808410283" sldId="299"/>
            <ac:spMk id="15" creationId="{5F58F48F-28D9-471F-A309-9A9D5911B729}"/>
          </ac:spMkLst>
        </pc:spChg>
        <pc:spChg chg="add del mod topLvl">
          <ac:chgData name="윤 일권" userId="7f981300d7faa642" providerId="LiveId" clId="{1D7F7C66-8961-462B-84F6-0C5158D7D292}" dt="2021-08-02T09:27:22.704" v="3825" actId="20577"/>
          <ac:spMkLst>
            <pc:docMk/>
            <pc:sldMk cId="2808410283" sldId="299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7:20.457" v="3821" actId="20577"/>
          <ac:spMkLst>
            <pc:docMk/>
            <pc:sldMk cId="2808410283" sldId="299"/>
            <ac:spMk id="18" creationId="{8D3F4F78-ECFD-4345-A28B-E480014F25E0}"/>
          </ac:spMkLst>
        </pc:spChg>
        <pc:spChg chg="mod topLvl">
          <ac:chgData name="윤 일권" userId="7f981300d7faa642" providerId="LiveId" clId="{1D7F7C66-8961-462B-84F6-0C5158D7D292}" dt="2021-08-02T08:25:47.095" v="1424" actId="478"/>
          <ac:spMkLst>
            <pc:docMk/>
            <pc:sldMk cId="2808410283" sldId="299"/>
            <ac:spMk id="35" creationId="{A0E954C3-E027-4119-B210-4BABC4C69DE9}"/>
          </ac:spMkLst>
        </pc:spChg>
        <pc:spChg chg="mod">
          <ac:chgData name="윤 일권" userId="7f981300d7faa642" providerId="LiveId" clId="{1D7F7C66-8961-462B-84F6-0C5158D7D292}" dt="2021-08-02T09:26:24.969" v="3788"/>
          <ac:spMkLst>
            <pc:docMk/>
            <pc:sldMk cId="2808410283" sldId="299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26:17.468" v="3784"/>
          <ac:spMkLst>
            <pc:docMk/>
            <pc:sldMk cId="2808410283" sldId="299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9:26:13.242" v="3783"/>
          <ac:spMkLst>
            <pc:docMk/>
            <pc:sldMk cId="2808410283" sldId="299"/>
            <ac:spMk id="42" creationId="{841D9E5C-C13B-41B8-9150-883B5D2815AE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43" creationId="{01FCA21E-A75B-4D00-B40E-F012D6AD9748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9:25:50.904" v="3776"/>
          <ac:spMkLst>
            <pc:docMk/>
            <pc:sldMk cId="2808410283" sldId="299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5:56.845" v="3779"/>
          <ac:spMkLst>
            <pc:docMk/>
            <pc:sldMk cId="2808410283" sldId="299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9:26:02.911" v="3781"/>
          <ac:spMkLst>
            <pc:docMk/>
            <pc:sldMk cId="2808410283" sldId="299"/>
            <ac:spMk id="50" creationId="{CFF87938-3760-4848-A48C-F6A22CBCE77E}"/>
          </ac:spMkLst>
        </pc:spChg>
        <pc:spChg chg="del mod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51" creationId="{7E5E359E-D63D-44B4-9615-92A78436F7C1}"/>
          </ac:spMkLst>
        </pc:spChg>
        <pc:spChg chg="del">
          <ac:chgData name="윤 일권" userId="7f981300d7faa642" providerId="LiveId" clId="{1D7F7C66-8961-462B-84F6-0C5158D7D292}" dt="2021-08-02T09:26:29.008" v="3789" actId="478"/>
          <ac:spMkLst>
            <pc:docMk/>
            <pc:sldMk cId="2808410283" sldId="299"/>
            <ac:spMk id="52" creationId="{F564AEAF-0B0D-4D96-8F4E-FCD6F266D6EA}"/>
          </ac:spMkLst>
        </pc:spChg>
        <pc:grpChg chg="add del">
          <ac:chgData name="윤 일권" userId="7f981300d7faa642" providerId="LiveId" clId="{1D7F7C66-8961-462B-84F6-0C5158D7D292}" dt="2021-08-02T08:25:47.095" v="1424" actId="478"/>
          <ac:grpSpMkLst>
            <pc:docMk/>
            <pc:sldMk cId="2808410283" sldId="299"/>
            <ac:grpSpMk id="10" creationId="{53BA6BF3-42BB-4009-8693-2651C4B19490}"/>
          </ac:grpSpMkLst>
        </pc:grpChg>
        <pc:grpChg chg="del">
          <ac:chgData name="윤 일권" userId="7f981300d7faa642" providerId="LiveId" clId="{1D7F7C66-8961-462B-84F6-0C5158D7D292}" dt="2021-08-02T09:26:29.008" v="3789" actId="478"/>
          <ac:grpSpMkLst>
            <pc:docMk/>
            <pc:sldMk cId="2808410283" sldId="299"/>
            <ac:grpSpMk id="12" creationId="{FAD89E31-0AD0-4BF7-AF41-265BFD8653EF}"/>
          </ac:grpSpMkLst>
        </pc:grpChg>
        <pc:grpChg chg="del">
          <ac:chgData name="윤 일권" userId="7f981300d7faa642" providerId="LiveId" clId="{1D7F7C66-8961-462B-84F6-0C5158D7D292}" dt="2021-08-02T09:26:29.008" v="3789" actId="478"/>
          <ac:grpSpMkLst>
            <pc:docMk/>
            <pc:sldMk cId="2808410283" sldId="299"/>
            <ac:grpSpMk id="13" creationId="{80B45375-A88E-4ED5-9C60-08D7DB1DA7B4}"/>
          </ac:grpSpMkLst>
        </pc:grpChg>
        <pc:cxnChg chg="mod">
          <ac:chgData name="윤 일권" userId="7f981300d7faa642" providerId="LiveId" clId="{1D7F7C66-8961-462B-84F6-0C5158D7D292}" dt="2021-08-02T09:26:36.005" v="3791" actId="14100"/>
          <ac:cxnSpMkLst>
            <pc:docMk/>
            <pc:sldMk cId="2808410283" sldId="299"/>
            <ac:cxnSpMk id="5" creationId="{CEBA6AA1-6EB0-4AC5-877E-7C5274F1C0FD}"/>
          </ac:cxnSpMkLst>
        </pc:cxnChg>
      </pc:sldChg>
      <pc:sldChg chg="modSp add del mod">
        <pc:chgData name="윤 일권" userId="7f981300d7faa642" providerId="LiveId" clId="{1D7F7C66-8961-462B-84F6-0C5158D7D292}" dt="2021-08-02T08:25:09.984" v="1398" actId="47"/>
        <pc:sldMkLst>
          <pc:docMk/>
          <pc:sldMk cId="2250624212" sldId="300"/>
        </pc:sldMkLst>
        <pc:spChg chg="mod">
          <ac:chgData name="윤 일권" userId="7f981300d7faa642" providerId="LiveId" clId="{1D7F7C66-8961-462B-84F6-0C5158D7D292}" dt="2021-08-02T08:20:41.940" v="1348"/>
          <ac:spMkLst>
            <pc:docMk/>
            <pc:sldMk cId="2250624212" sldId="300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8:20:38.151" v="1347"/>
          <ac:spMkLst>
            <pc:docMk/>
            <pc:sldMk cId="2250624212" sldId="300"/>
            <ac:spMk id="48" creationId="{969BF064-E8EF-4C56-8721-599A6B231CC7}"/>
          </ac:spMkLst>
        </pc:spChg>
      </pc:sldChg>
      <pc:sldChg chg="addSp delSp modSp add del mod">
        <pc:chgData name="윤 일권" userId="7f981300d7faa642" providerId="LiveId" clId="{1D7F7C66-8961-462B-84F6-0C5158D7D292}" dt="2021-08-02T08:48:51.041" v="2587" actId="47"/>
        <pc:sldMkLst>
          <pc:docMk/>
          <pc:sldMk cId="3518560706" sldId="300"/>
        </pc:sldMkLst>
        <pc:spChg chg="del">
          <ac:chgData name="윤 일권" userId="7f981300d7faa642" providerId="LiveId" clId="{1D7F7C66-8961-462B-84F6-0C5158D7D292}" dt="2021-08-02T08:30:25.140" v="1450" actId="478"/>
          <ac:spMkLst>
            <pc:docMk/>
            <pc:sldMk cId="3518560706" sldId="300"/>
            <ac:spMk id="5" creationId="{AADC96B8-21F1-4CA5-82F2-62149BA3A81F}"/>
          </ac:spMkLst>
        </pc:spChg>
        <pc:spChg chg="del">
          <ac:chgData name="윤 일권" userId="7f981300d7faa642" providerId="LiveId" clId="{1D7F7C66-8961-462B-84F6-0C5158D7D292}" dt="2021-08-02T08:30:25.140" v="1450" actId="478"/>
          <ac:spMkLst>
            <pc:docMk/>
            <pc:sldMk cId="3518560706" sldId="300"/>
            <ac:spMk id="6" creationId="{E9E4E03B-DC2B-4AB1-AA88-841F77488FB8}"/>
          </ac:spMkLst>
        </pc:spChg>
        <pc:spChg chg="mod">
          <ac:chgData name="윤 일권" userId="7f981300d7faa642" providerId="LiveId" clId="{1D7F7C66-8961-462B-84F6-0C5158D7D292}" dt="2021-08-02T08:40:18.706" v="2188" actId="20577"/>
          <ac:spMkLst>
            <pc:docMk/>
            <pc:sldMk cId="3518560706" sldId="300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40:22.321" v="2189"/>
          <ac:spMkLst>
            <pc:docMk/>
            <pc:sldMk cId="3518560706" sldId="300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8:40:25.889" v="2191" actId="20577"/>
          <ac:spMkLst>
            <pc:docMk/>
            <pc:sldMk cId="3518560706" sldId="300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8:31:22.930" v="1502" actId="20577"/>
          <ac:spMkLst>
            <pc:docMk/>
            <pc:sldMk cId="3518560706" sldId="300"/>
            <ac:spMk id="16" creationId="{F5617220-832A-4689-A469-8F4F4D682269}"/>
          </ac:spMkLst>
        </pc:spChg>
        <pc:spChg chg="mod">
          <ac:chgData name="윤 일권" userId="7f981300d7faa642" providerId="LiveId" clId="{1D7F7C66-8961-462B-84F6-0C5158D7D292}" dt="2021-08-02T08:31:25.201" v="1504" actId="20577"/>
          <ac:spMkLst>
            <pc:docMk/>
            <pc:sldMk cId="3518560706" sldId="300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31:27.699" v="1506" actId="20577"/>
          <ac:spMkLst>
            <pc:docMk/>
            <pc:sldMk cId="3518560706" sldId="300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31:30.317" v="1507" actId="20577"/>
          <ac:spMkLst>
            <pc:docMk/>
            <pc:sldMk cId="3518560706" sldId="300"/>
            <ac:spMk id="20" creationId="{8ABD85E9-79CA-4DD7-A5B4-402D8C0DEDA6}"/>
          </ac:spMkLst>
        </pc:spChg>
        <pc:spChg chg="add mod">
          <ac:chgData name="윤 일권" userId="7f981300d7faa642" providerId="LiveId" clId="{1D7F7C66-8961-462B-84F6-0C5158D7D292}" dt="2021-08-02T08:30:25.452" v="1451"/>
          <ac:spMkLst>
            <pc:docMk/>
            <pc:sldMk cId="3518560706" sldId="300"/>
            <ac:spMk id="21" creationId="{F91A7EFE-529E-4952-9F22-32E53CA334A5}"/>
          </ac:spMkLst>
        </pc:spChg>
        <pc:spChg chg="add mod">
          <ac:chgData name="윤 일권" userId="7f981300d7faa642" providerId="LiveId" clId="{1D7F7C66-8961-462B-84F6-0C5158D7D292}" dt="2021-08-02T08:30:25.452" v="1451"/>
          <ac:spMkLst>
            <pc:docMk/>
            <pc:sldMk cId="3518560706" sldId="300"/>
            <ac:spMk id="22" creationId="{C99C46D0-CF29-47AD-A4BB-CD3E3E91EE1F}"/>
          </ac:spMkLst>
        </pc:spChg>
        <pc:spChg chg="add del mod">
          <ac:chgData name="윤 일권" userId="7f981300d7faa642" providerId="LiveId" clId="{1D7F7C66-8961-462B-84F6-0C5158D7D292}" dt="2021-08-02T08:30:46.022" v="1453"/>
          <ac:spMkLst>
            <pc:docMk/>
            <pc:sldMk cId="3518560706" sldId="300"/>
            <ac:spMk id="23" creationId="{E52810FE-11AF-40B0-86F1-68553B858D89}"/>
          </ac:spMkLst>
        </pc:spChg>
        <pc:spChg chg="mod">
          <ac:chgData name="윤 일권" userId="7f981300d7faa642" providerId="LiveId" clId="{1D7F7C66-8961-462B-84F6-0C5158D7D292}" dt="2021-08-02T08:31:48.066" v="1546"/>
          <ac:spMkLst>
            <pc:docMk/>
            <pc:sldMk cId="3518560706" sldId="300"/>
            <ac:spMk id="24" creationId="{B737172E-0427-4B31-9C0C-E893C30625B0}"/>
          </ac:spMkLst>
        </pc:spChg>
        <pc:spChg chg="mod">
          <ac:chgData name="윤 일권" userId="7f981300d7faa642" providerId="LiveId" clId="{1D7F7C66-8961-462B-84F6-0C5158D7D292}" dt="2021-08-02T08:31:19.540" v="1500" actId="20577"/>
          <ac:spMkLst>
            <pc:docMk/>
            <pc:sldMk cId="3518560706" sldId="300"/>
            <ac:spMk id="25" creationId="{1ED52B3A-6557-494D-B863-51059F2A6DAB}"/>
          </ac:spMkLst>
        </pc:spChg>
        <pc:spChg chg="mod">
          <ac:chgData name="윤 일권" userId="7f981300d7faa642" providerId="LiveId" clId="{1D7F7C66-8961-462B-84F6-0C5158D7D292}" dt="2021-08-02T08:40:47.799" v="2195" actId="1076"/>
          <ac:spMkLst>
            <pc:docMk/>
            <pc:sldMk cId="3518560706" sldId="300"/>
            <ac:spMk id="26" creationId="{81CAF9B8-64D6-4444-BC3F-E90B2A3C523E}"/>
          </ac:spMkLst>
        </pc:spChg>
        <pc:spChg chg="mod">
          <ac:chgData name="윤 일권" userId="7f981300d7faa642" providerId="LiveId" clId="{1D7F7C66-8961-462B-84F6-0C5158D7D292}" dt="2021-08-02T08:40:59.075" v="2196" actId="1076"/>
          <ac:spMkLst>
            <pc:docMk/>
            <pc:sldMk cId="3518560706" sldId="300"/>
            <ac:spMk id="27" creationId="{3A9AAF27-893F-4441-9828-EB48C108A37D}"/>
          </ac:spMkLst>
        </pc:spChg>
        <pc:spChg chg="add del mod">
          <ac:chgData name="윤 일권" userId="7f981300d7faa642" providerId="LiveId" clId="{1D7F7C66-8961-462B-84F6-0C5158D7D292}" dt="2021-08-02T08:30:46.022" v="1453"/>
          <ac:spMkLst>
            <pc:docMk/>
            <pc:sldMk cId="3518560706" sldId="300"/>
            <ac:spMk id="28" creationId="{15123D07-F245-4FAA-9DF2-7ADBA344D3DA}"/>
          </ac:spMkLst>
        </pc:spChg>
        <pc:grpChg chg="mod">
          <ac:chgData name="윤 일권" userId="7f981300d7faa642" providerId="LiveId" clId="{1D7F7C66-8961-462B-84F6-0C5158D7D292}" dt="2021-08-02T08:40:35.830" v="2194" actId="1076"/>
          <ac:grpSpMkLst>
            <pc:docMk/>
            <pc:sldMk cId="3518560706" sldId="300"/>
            <ac:grpSpMk id="10" creationId="{F2A96BD4-B447-48D1-9DE9-1816B28F7237}"/>
          </ac:grpSpMkLst>
        </pc:grpChg>
      </pc:sldChg>
      <pc:sldChg chg="modSp add del mod">
        <pc:chgData name="윤 일권" userId="7f981300d7faa642" providerId="LiveId" clId="{1D7F7C66-8961-462B-84F6-0C5158D7D292}" dt="2021-08-02T08:30:56.888" v="1456" actId="47"/>
        <pc:sldMkLst>
          <pc:docMk/>
          <pc:sldMk cId="1501217821" sldId="301"/>
        </pc:sldMkLst>
        <pc:spChg chg="mod">
          <ac:chgData name="윤 일권" userId="7f981300d7faa642" providerId="LiveId" clId="{1D7F7C66-8961-462B-84F6-0C5158D7D292}" dt="2021-08-02T08:30:55.116" v="1455" actId="6549"/>
          <ac:spMkLst>
            <pc:docMk/>
            <pc:sldMk cId="1501217821" sldId="301"/>
            <ac:spMk id="25" creationId="{1ED52B3A-6557-494D-B863-51059F2A6DAB}"/>
          </ac:spMkLst>
        </pc:spChg>
      </pc:sldChg>
      <pc:sldChg chg="addSp modSp add del mod">
        <pc:chgData name="윤 일권" userId="7f981300d7faa642" providerId="LiveId" clId="{1D7F7C66-8961-462B-84F6-0C5158D7D292}" dt="2021-08-02T08:50:38.957" v="2798" actId="47"/>
        <pc:sldMkLst>
          <pc:docMk/>
          <pc:sldMk cId="3876218824" sldId="301"/>
        </pc:sldMkLst>
        <pc:spChg chg="mod">
          <ac:chgData name="윤 일권" userId="7f981300d7faa642" providerId="LiveId" clId="{1D7F7C66-8961-462B-84F6-0C5158D7D292}" dt="2021-08-02T08:40:28.648" v="2192"/>
          <ac:spMkLst>
            <pc:docMk/>
            <pc:sldMk cId="3876218824" sldId="301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40:29.719" v="2193"/>
          <ac:spMkLst>
            <pc:docMk/>
            <pc:sldMk cId="3876218824" sldId="301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8:39:14.625" v="2063" actId="20577"/>
          <ac:spMkLst>
            <pc:docMk/>
            <pc:sldMk cId="3876218824" sldId="301"/>
            <ac:spMk id="16" creationId="{F5617220-832A-4689-A469-8F4F4D682269}"/>
          </ac:spMkLst>
        </pc:spChg>
        <pc:spChg chg="mod">
          <ac:chgData name="윤 일권" userId="7f981300d7faa642" providerId="LiveId" clId="{1D7F7C66-8961-462B-84F6-0C5158D7D292}" dt="2021-08-02T08:39:17.007" v="2064" actId="20577"/>
          <ac:spMkLst>
            <pc:docMk/>
            <pc:sldMk cId="3876218824" sldId="301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39:19.286" v="2065" actId="20577"/>
          <ac:spMkLst>
            <pc:docMk/>
            <pc:sldMk cId="3876218824" sldId="301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42:04.266" v="2205" actId="20577"/>
          <ac:spMkLst>
            <pc:docMk/>
            <pc:sldMk cId="3876218824" sldId="301"/>
            <ac:spMk id="20" creationId="{8ABD85E9-79CA-4DD7-A5B4-402D8C0DEDA6}"/>
          </ac:spMkLst>
        </pc:spChg>
        <pc:spChg chg="add mod">
          <ac:chgData name="윤 일권" userId="7f981300d7faa642" providerId="LiveId" clId="{1D7F7C66-8961-462B-84F6-0C5158D7D292}" dt="2021-08-02T08:41:51.354" v="2203" actId="1076"/>
          <ac:spMkLst>
            <pc:docMk/>
            <pc:sldMk cId="3876218824" sldId="301"/>
            <ac:spMk id="23" creationId="{34EA2B38-9F3A-4619-B96F-E0BEAEFF5C3F}"/>
          </ac:spMkLst>
        </pc:spChg>
        <pc:spChg chg="mod">
          <ac:chgData name="윤 일권" userId="7f981300d7faa642" providerId="LiveId" clId="{1D7F7C66-8961-462B-84F6-0C5158D7D292}" dt="2021-08-02T08:41:57.367" v="2204" actId="1076"/>
          <ac:spMkLst>
            <pc:docMk/>
            <pc:sldMk cId="3876218824" sldId="301"/>
            <ac:spMk id="24" creationId="{B737172E-0427-4B31-9C0C-E893C30625B0}"/>
          </ac:spMkLst>
        </pc:spChg>
        <pc:spChg chg="mod">
          <ac:chgData name="윤 일권" userId="7f981300d7faa642" providerId="LiveId" clId="{1D7F7C66-8961-462B-84F6-0C5158D7D292}" dt="2021-08-02T08:32:15.368" v="1595" actId="20577"/>
          <ac:spMkLst>
            <pc:docMk/>
            <pc:sldMk cId="3876218824" sldId="301"/>
            <ac:spMk id="25" creationId="{1ED52B3A-6557-494D-B863-51059F2A6DAB}"/>
          </ac:spMkLst>
        </pc:spChg>
        <pc:spChg chg="mod">
          <ac:chgData name="윤 일권" userId="7f981300d7faa642" providerId="LiveId" clId="{1D7F7C66-8961-462B-84F6-0C5158D7D292}" dt="2021-08-02T08:42:46.699" v="2213" actId="1076"/>
          <ac:spMkLst>
            <pc:docMk/>
            <pc:sldMk cId="3876218824" sldId="301"/>
            <ac:spMk id="26" creationId="{81CAF9B8-64D6-4444-BC3F-E90B2A3C523E}"/>
          </ac:spMkLst>
        </pc:spChg>
        <pc:spChg chg="mod">
          <ac:chgData name="윤 일권" userId="7f981300d7faa642" providerId="LiveId" clId="{1D7F7C66-8961-462B-84F6-0C5158D7D292}" dt="2021-08-02T08:42:28.862" v="2209" actId="207"/>
          <ac:spMkLst>
            <pc:docMk/>
            <pc:sldMk cId="3876218824" sldId="301"/>
            <ac:spMk id="27" creationId="{3A9AAF27-893F-4441-9828-EB48C108A37D}"/>
          </ac:spMkLst>
        </pc:spChg>
        <pc:grpChg chg="mod">
          <ac:chgData name="윤 일권" userId="7f981300d7faa642" providerId="LiveId" clId="{1D7F7C66-8961-462B-84F6-0C5158D7D292}" dt="2021-08-02T08:36:01.592" v="1712" actId="1076"/>
          <ac:grpSpMkLst>
            <pc:docMk/>
            <pc:sldMk cId="3876218824" sldId="301"/>
            <ac:grpSpMk id="10" creationId="{F2A96BD4-B447-48D1-9DE9-1816B28F7237}"/>
          </ac:grpSpMkLst>
        </pc:grpChg>
        <pc:grpChg chg="mod">
          <ac:chgData name="윤 일권" userId="7f981300d7faa642" providerId="LiveId" clId="{1D7F7C66-8961-462B-84F6-0C5158D7D292}" dt="2021-08-02T08:42:07.328" v="2206" actId="14100"/>
          <ac:grpSpMkLst>
            <pc:docMk/>
            <pc:sldMk cId="3876218824" sldId="301"/>
            <ac:grpSpMk id="18" creationId="{5FE52714-C478-4C88-A838-9EBD1A2FF58C}"/>
          </ac:grpSpMkLst>
        </pc:grpChg>
      </pc:sldChg>
      <pc:sldChg chg="addSp delSp modSp add mod">
        <pc:chgData name="윤 일권" userId="7f981300d7faa642" providerId="LiveId" clId="{1D7F7C66-8961-462B-84F6-0C5158D7D292}" dt="2021-08-02T09:53:51.483" v="4842" actId="20577"/>
        <pc:sldMkLst>
          <pc:docMk/>
          <pc:sldMk cId="1362897981" sldId="302"/>
        </pc:sldMkLst>
        <pc:spChg chg="mod">
          <ac:chgData name="윤 일권" userId="7f981300d7faa642" providerId="LiveId" clId="{1D7F7C66-8961-462B-84F6-0C5158D7D292}" dt="2021-08-02T09:53:51.483" v="4842" actId="20577"/>
          <ac:spMkLst>
            <pc:docMk/>
            <pc:sldMk cId="1362897981" sldId="302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8:54:24.587" v="3158" actId="20577"/>
          <ac:spMkLst>
            <pc:docMk/>
            <pc:sldMk cId="1362897981" sldId="302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9:45:42.415" v="4356" actId="6549"/>
          <ac:spMkLst>
            <pc:docMk/>
            <pc:sldMk cId="1362897981" sldId="302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9:45:59.309" v="4380"/>
          <ac:spMkLst>
            <pc:docMk/>
            <pc:sldMk cId="1362897981" sldId="302"/>
            <ac:spMk id="14" creationId="{328F7150-1F41-42B6-9B86-4D818C6DBD53}"/>
          </ac:spMkLst>
        </pc:spChg>
        <pc:spChg chg="mod topLvl">
          <ac:chgData name="윤 일권" userId="7f981300d7faa642" providerId="LiveId" clId="{1D7F7C66-8961-462B-84F6-0C5158D7D292}" dt="2021-08-02T08:46:41.676" v="2427" actId="478"/>
          <ac:spMkLst>
            <pc:docMk/>
            <pc:sldMk cId="1362897981" sldId="302"/>
            <ac:spMk id="16" creationId="{F5617220-832A-4689-A469-8F4F4D682269}"/>
          </ac:spMkLst>
        </pc:spChg>
        <pc:spChg chg="del mod topLvl">
          <ac:chgData name="윤 일권" userId="7f981300d7faa642" providerId="LiveId" clId="{1D7F7C66-8961-462B-84F6-0C5158D7D292}" dt="2021-08-02T08:46:41.676" v="2427" actId="478"/>
          <ac:spMkLst>
            <pc:docMk/>
            <pc:sldMk cId="1362897981" sldId="302"/>
            <ac:spMk id="17" creationId="{42C90AF7-E9CF-41EC-89C1-2C1F927C23EA}"/>
          </ac:spMkLst>
        </pc:spChg>
        <pc:spChg chg="mod">
          <ac:chgData name="윤 일권" userId="7f981300d7faa642" providerId="LiveId" clId="{1D7F7C66-8961-462B-84F6-0C5158D7D292}" dt="2021-08-02T08:43:25.125" v="2250" actId="20577"/>
          <ac:spMkLst>
            <pc:docMk/>
            <pc:sldMk cId="1362897981" sldId="302"/>
            <ac:spMk id="19" creationId="{77A9C5FB-E633-4B97-8518-80023C762263}"/>
          </ac:spMkLst>
        </pc:spChg>
        <pc:spChg chg="mod">
          <ac:chgData name="윤 일권" userId="7f981300d7faa642" providerId="LiveId" clId="{1D7F7C66-8961-462B-84F6-0C5158D7D292}" dt="2021-08-02T08:43:27.821" v="2252" actId="20577"/>
          <ac:spMkLst>
            <pc:docMk/>
            <pc:sldMk cId="1362897981" sldId="302"/>
            <ac:spMk id="20" creationId="{8ABD85E9-79CA-4DD7-A5B4-402D8C0DEDA6}"/>
          </ac:spMkLst>
        </pc:spChg>
        <pc:spChg chg="del mod">
          <ac:chgData name="윤 일권" userId="7f981300d7faa642" providerId="LiveId" clId="{1D7F7C66-8961-462B-84F6-0C5158D7D292}" dt="2021-08-02T08:46:35.667" v="2422" actId="478"/>
          <ac:spMkLst>
            <pc:docMk/>
            <pc:sldMk cId="1362897981" sldId="302"/>
            <ac:spMk id="23" creationId="{34EA2B38-9F3A-4619-B96F-E0BEAEFF5C3F}"/>
          </ac:spMkLst>
        </pc:spChg>
        <pc:spChg chg="del mod">
          <ac:chgData name="윤 일권" userId="7f981300d7faa642" providerId="LiveId" clId="{1D7F7C66-8961-462B-84F6-0C5158D7D292}" dt="2021-08-02T08:46:56.087" v="2429" actId="478"/>
          <ac:spMkLst>
            <pc:docMk/>
            <pc:sldMk cId="1362897981" sldId="302"/>
            <ac:spMk id="24" creationId="{B737172E-0427-4B31-9C0C-E893C30625B0}"/>
          </ac:spMkLst>
        </pc:spChg>
        <pc:spChg chg="del mod">
          <ac:chgData name="윤 일권" userId="7f981300d7faa642" providerId="LiveId" clId="{1D7F7C66-8961-462B-84F6-0C5158D7D292}" dt="2021-08-02T08:48:18.016" v="2548" actId="478"/>
          <ac:spMkLst>
            <pc:docMk/>
            <pc:sldMk cId="1362897981" sldId="302"/>
            <ac:spMk id="26" creationId="{81CAF9B8-64D6-4444-BC3F-E90B2A3C523E}"/>
          </ac:spMkLst>
        </pc:spChg>
        <pc:spChg chg="del mod">
          <ac:chgData name="윤 일권" userId="7f981300d7faa642" providerId="LiveId" clId="{1D7F7C66-8961-462B-84F6-0C5158D7D292}" dt="2021-08-02T08:48:34.718" v="2584" actId="478"/>
          <ac:spMkLst>
            <pc:docMk/>
            <pc:sldMk cId="1362897981" sldId="302"/>
            <ac:spMk id="27" creationId="{3A9AAF27-893F-4441-9828-EB48C108A37D}"/>
          </ac:spMkLst>
        </pc:spChg>
        <pc:spChg chg="add del">
          <ac:chgData name="윤 일권" userId="7f981300d7faa642" providerId="LiveId" clId="{1D7F7C66-8961-462B-84F6-0C5158D7D292}" dt="2021-08-02T08:44:44.406" v="2366" actId="22"/>
          <ac:spMkLst>
            <pc:docMk/>
            <pc:sldMk cId="1362897981" sldId="302"/>
            <ac:spMk id="28" creationId="{EAB2A9A0-141D-4B00-A6D4-9ED157E9A139}"/>
          </ac:spMkLst>
        </pc:spChg>
        <pc:spChg chg="add mod">
          <ac:chgData name="윤 일권" userId="7f981300d7faa642" providerId="LiveId" clId="{1D7F7C66-8961-462B-84F6-0C5158D7D292}" dt="2021-08-02T08:46:48.286" v="2428" actId="1076"/>
          <ac:spMkLst>
            <pc:docMk/>
            <pc:sldMk cId="1362897981" sldId="302"/>
            <ac:spMk id="29" creationId="{8BFAB132-6871-4AC1-831A-A1C54AF2FFE3}"/>
          </ac:spMkLst>
        </pc:spChg>
        <pc:spChg chg="add del mod">
          <ac:chgData name="윤 일권" userId="7f981300d7faa642" providerId="LiveId" clId="{1D7F7C66-8961-462B-84F6-0C5158D7D292}" dt="2021-08-02T08:46:58.529" v="2431"/>
          <ac:spMkLst>
            <pc:docMk/>
            <pc:sldMk cId="1362897981" sldId="302"/>
            <ac:spMk id="30" creationId="{BF1BB3EE-E4A9-4595-8137-9A7060F16FE3}"/>
          </ac:spMkLst>
        </pc:spChg>
        <pc:spChg chg="add mod">
          <ac:chgData name="윤 일권" userId="7f981300d7faa642" providerId="LiveId" clId="{1D7F7C66-8961-462B-84F6-0C5158D7D292}" dt="2021-08-02T08:47:37.569" v="2491"/>
          <ac:spMkLst>
            <pc:docMk/>
            <pc:sldMk cId="1362897981" sldId="302"/>
            <ac:spMk id="31" creationId="{ADF438D0-73EB-4673-9D8D-8CDC1E2D7550}"/>
          </ac:spMkLst>
        </pc:spChg>
        <pc:spChg chg="add mod">
          <ac:chgData name="윤 일권" userId="7f981300d7faa642" providerId="LiveId" clId="{1D7F7C66-8961-462B-84F6-0C5158D7D292}" dt="2021-08-02T09:37:48.748" v="4199" actId="20577"/>
          <ac:spMkLst>
            <pc:docMk/>
            <pc:sldMk cId="1362897981" sldId="302"/>
            <ac:spMk id="32" creationId="{C7A0C368-4170-48F5-B3CA-B9F49AEC3390}"/>
          </ac:spMkLst>
        </pc:spChg>
        <pc:spChg chg="add mod">
          <ac:chgData name="윤 일권" userId="7f981300d7faa642" providerId="LiveId" clId="{1D7F7C66-8961-462B-84F6-0C5158D7D292}" dt="2021-08-02T09:37:58.171" v="4228" actId="6549"/>
          <ac:spMkLst>
            <pc:docMk/>
            <pc:sldMk cId="1362897981" sldId="302"/>
            <ac:spMk id="33" creationId="{530B206C-F0E1-498B-B133-8D293EAF9AB2}"/>
          </ac:spMkLst>
        </pc:spChg>
        <pc:grpChg chg="add del">
          <ac:chgData name="윤 일권" userId="7f981300d7faa642" providerId="LiveId" clId="{1D7F7C66-8961-462B-84F6-0C5158D7D292}" dt="2021-08-02T08:46:39.282" v="2425" actId="478"/>
          <ac:grpSpMkLst>
            <pc:docMk/>
            <pc:sldMk cId="1362897981" sldId="302"/>
            <ac:grpSpMk id="10" creationId="{F2A96BD4-B447-48D1-9DE9-1816B28F7237}"/>
          </ac:grpSpMkLst>
        </pc:grpChg>
        <pc:grpChg chg="del">
          <ac:chgData name="윤 일권" userId="7f981300d7faa642" providerId="LiveId" clId="{1D7F7C66-8961-462B-84F6-0C5158D7D292}" dt="2021-08-02T08:46:41.676" v="2427" actId="478"/>
          <ac:grpSpMkLst>
            <pc:docMk/>
            <pc:sldMk cId="1362897981" sldId="302"/>
            <ac:grpSpMk id="15" creationId="{84B91C27-D05E-49BB-9DF2-B56F5211CF73}"/>
          </ac:grpSpMkLst>
        </pc:grpChg>
        <pc:grpChg chg="del">
          <ac:chgData name="윤 일권" userId="7f981300d7faa642" providerId="LiveId" clId="{1D7F7C66-8961-462B-84F6-0C5158D7D292}" dt="2021-08-02T08:48:13.660" v="2547" actId="478"/>
          <ac:grpSpMkLst>
            <pc:docMk/>
            <pc:sldMk cId="1362897981" sldId="302"/>
            <ac:grpSpMk id="18" creationId="{5FE52714-C478-4C88-A838-9EBD1A2FF58C}"/>
          </ac:grpSpMkLst>
        </pc:grpChg>
      </pc:sldChg>
      <pc:sldChg chg="addSp delSp modSp add mod">
        <pc:chgData name="윤 일권" userId="7f981300d7faa642" providerId="LiveId" clId="{1D7F7C66-8961-462B-84F6-0C5158D7D292}" dt="2021-08-02T09:53:28.723" v="4824" actId="20577"/>
        <pc:sldMkLst>
          <pc:docMk/>
          <pc:sldMk cId="4020320078" sldId="303"/>
        </pc:sldMkLst>
        <pc:spChg chg="mod">
          <ac:chgData name="윤 일권" userId="7f981300d7faa642" providerId="LiveId" clId="{1D7F7C66-8961-462B-84F6-0C5158D7D292}" dt="2021-08-02T09:47:26.746" v="4609"/>
          <ac:spMkLst>
            <pc:docMk/>
            <pc:sldMk cId="4020320078" sldId="303"/>
            <ac:spMk id="11" creationId="{0BC62B90-B2DC-40EE-9CD1-6B6CF8930A08}"/>
          </ac:spMkLst>
        </pc:spChg>
        <pc:spChg chg="mod">
          <ac:chgData name="윤 일권" userId="7f981300d7faa642" providerId="LiveId" clId="{1D7F7C66-8961-462B-84F6-0C5158D7D292}" dt="2021-08-02T09:47:23.987" v="4600"/>
          <ac:spMkLst>
            <pc:docMk/>
            <pc:sldMk cId="4020320078" sldId="303"/>
            <ac:spMk id="12" creationId="{794C21B8-26CB-434C-BBC1-7EDEDC5954CC}"/>
          </ac:spMkLst>
        </pc:spChg>
        <pc:spChg chg="mod">
          <ac:chgData name="윤 일권" userId="7f981300d7faa642" providerId="LiveId" clId="{1D7F7C66-8961-462B-84F6-0C5158D7D292}" dt="2021-08-02T09:53:02.030" v="4821"/>
          <ac:spMkLst>
            <pc:docMk/>
            <pc:sldMk cId="4020320078" sldId="303"/>
            <ac:spMk id="13" creationId="{CB0EE332-5D0C-4452-9B4A-0618C479F547}"/>
          </ac:spMkLst>
        </pc:spChg>
        <pc:spChg chg="mod">
          <ac:chgData name="윤 일권" userId="7f981300d7faa642" providerId="LiveId" clId="{1D7F7C66-8961-462B-84F6-0C5158D7D292}" dt="2021-08-02T09:53:28.723" v="4824" actId="20577"/>
          <ac:spMkLst>
            <pc:docMk/>
            <pc:sldMk cId="4020320078" sldId="303"/>
            <ac:spMk id="14" creationId="{328F7150-1F41-42B6-9B86-4D818C6DBD53}"/>
          </ac:spMkLst>
        </pc:spChg>
        <pc:spChg chg="mod">
          <ac:chgData name="윤 일권" userId="7f981300d7faa642" providerId="LiveId" clId="{1D7F7C66-8961-462B-84F6-0C5158D7D292}" dt="2021-08-02T09:46:34.640" v="4436"/>
          <ac:spMkLst>
            <pc:docMk/>
            <pc:sldMk cId="4020320078" sldId="303"/>
            <ac:spMk id="29" creationId="{8BFAB132-6871-4AC1-831A-A1C54AF2FFE3}"/>
          </ac:spMkLst>
        </pc:spChg>
        <pc:spChg chg="mod">
          <ac:chgData name="윤 일권" userId="7f981300d7faa642" providerId="LiveId" clId="{1D7F7C66-8961-462B-84F6-0C5158D7D292}" dt="2021-08-02T09:46:32.056" v="4427"/>
          <ac:spMkLst>
            <pc:docMk/>
            <pc:sldMk cId="4020320078" sldId="303"/>
            <ac:spMk id="31" creationId="{ADF438D0-73EB-4673-9D8D-8CDC1E2D7550}"/>
          </ac:spMkLst>
        </pc:spChg>
        <pc:spChg chg="add del mod">
          <ac:chgData name="윤 일권" userId="7f981300d7faa642" providerId="LiveId" clId="{1D7F7C66-8961-462B-84F6-0C5158D7D292}" dt="2021-08-02T09:48:43.376" v="4632"/>
          <ac:spMkLst>
            <pc:docMk/>
            <pc:sldMk cId="4020320078" sldId="303"/>
            <ac:spMk id="32" creationId="{C7A0C368-4170-48F5-B3CA-B9F49AEC3390}"/>
          </ac:spMkLst>
        </pc:spChg>
        <pc:spChg chg="del mod">
          <ac:chgData name="윤 일권" userId="7f981300d7faa642" providerId="LiveId" clId="{1D7F7C66-8961-462B-84F6-0C5158D7D292}" dt="2021-08-02T09:53:23.163" v="4822" actId="478"/>
          <ac:spMkLst>
            <pc:docMk/>
            <pc:sldMk cId="4020320078" sldId="303"/>
            <ac:spMk id="33" creationId="{530B206C-F0E1-498B-B133-8D293EAF9AB2}"/>
          </ac:spMkLst>
        </pc:spChg>
      </pc:sldChg>
      <pc:sldChg chg="addSp delSp modSp add mod">
        <pc:chgData name="윤 일권" userId="7f981300d7faa642" providerId="LiveId" clId="{1D7F7C66-8961-462B-84F6-0C5158D7D292}" dt="2021-08-02T09:28:44.194" v="4069" actId="20577"/>
        <pc:sldMkLst>
          <pc:docMk/>
          <pc:sldMk cId="351683415" sldId="304"/>
        </pc:sldMkLst>
        <pc:spChg chg="mod">
          <ac:chgData name="윤 일권" userId="7f981300d7faa642" providerId="LiveId" clId="{1D7F7C66-8961-462B-84F6-0C5158D7D292}" dt="2021-08-02T09:27:16.093" v="3817" actId="20577"/>
          <ac:spMkLst>
            <pc:docMk/>
            <pc:sldMk cId="351683415" sldId="304"/>
            <ac:spMk id="6" creationId="{69B65E6F-FE33-4F45-B0DC-BC3783F15932}"/>
          </ac:spMkLst>
        </pc:spChg>
        <pc:spChg chg="mod">
          <ac:chgData name="윤 일권" userId="7f981300d7faa642" providerId="LiveId" clId="{1D7F7C66-8961-462B-84F6-0C5158D7D292}" dt="2021-08-02T09:27:13.701" v="3814" actId="20577"/>
          <ac:spMkLst>
            <pc:docMk/>
            <pc:sldMk cId="351683415" sldId="304"/>
            <ac:spMk id="14" creationId="{3DDAACA2-C5A0-4579-86BF-BEB61838FBE1}"/>
          </ac:spMkLst>
        </pc:spChg>
        <pc:spChg chg="mod">
          <ac:chgData name="윤 일권" userId="7f981300d7faa642" providerId="LiveId" clId="{1D7F7C66-8961-462B-84F6-0C5158D7D292}" dt="2021-08-02T09:27:08.404" v="3811" actId="20577"/>
          <ac:spMkLst>
            <pc:docMk/>
            <pc:sldMk cId="351683415" sldId="304"/>
            <ac:spMk id="15" creationId="{5F58F48F-28D9-471F-A309-9A9D5911B729}"/>
          </ac:spMkLst>
        </pc:spChg>
        <pc:spChg chg="mod">
          <ac:chgData name="윤 일권" userId="7f981300d7faa642" providerId="LiveId" clId="{1D7F7C66-8961-462B-84F6-0C5158D7D292}" dt="2021-08-02T09:27:06.200" v="3808" actId="20577"/>
          <ac:spMkLst>
            <pc:docMk/>
            <pc:sldMk cId="351683415" sldId="304"/>
            <ac:spMk id="16" creationId="{83B20D0A-56A3-4E0D-A229-0AB21C11EFED}"/>
          </ac:spMkLst>
        </pc:spChg>
        <pc:spChg chg="mod">
          <ac:chgData name="윤 일권" userId="7f981300d7faa642" providerId="LiveId" clId="{1D7F7C66-8961-462B-84F6-0C5158D7D292}" dt="2021-08-02T09:27:03.473" v="3805" actId="20577"/>
          <ac:spMkLst>
            <pc:docMk/>
            <pc:sldMk cId="351683415" sldId="304"/>
            <ac:spMk id="18" creationId="{8D3F4F78-ECFD-4345-A28B-E480014F25E0}"/>
          </ac:spMkLst>
        </pc:spChg>
        <pc:spChg chg="mod">
          <ac:chgData name="윤 일권" userId="7f981300d7faa642" providerId="LiveId" clId="{1D7F7C66-8961-462B-84F6-0C5158D7D292}" dt="2021-08-02T09:24:41.679" v="3760"/>
          <ac:spMkLst>
            <pc:docMk/>
            <pc:sldMk cId="351683415" sldId="304"/>
            <ac:spMk id="39" creationId="{FA6925B2-9C5D-445B-BFC6-0F016CE5BB94}"/>
          </ac:spMkLst>
        </pc:spChg>
        <pc:spChg chg="mod">
          <ac:chgData name="윤 일권" userId="7f981300d7faa642" providerId="LiveId" clId="{1D7F7C66-8961-462B-84F6-0C5158D7D292}" dt="2021-08-02T09:24:49.074" v="3762"/>
          <ac:spMkLst>
            <pc:docMk/>
            <pc:sldMk cId="351683415" sldId="304"/>
            <ac:spMk id="41" creationId="{4980A5DE-48D8-4FC7-BEA9-92F1994ACEC9}"/>
          </ac:spMkLst>
        </pc:spChg>
        <pc:spChg chg="mod">
          <ac:chgData name="윤 일권" userId="7f981300d7faa642" providerId="LiveId" clId="{1D7F7C66-8961-462B-84F6-0C5158D7D292}" dt="2021-08-02T09:25:12.979" v="3772"/>
          <ac:spMkLst>
            <pc:docMk/>
            <pc:sldMk cId="351683415" sldId="304"/>
            <ac:spMk id="42" creationId="{841D9E5C-C13B-41B8-9150-883B5D2815AE}"/>
          </ac:spMkLst>
        </pc:spChg>
        <pc:spChg chg="mod">
          <ac:chgData name="윤 일권" userId="7f981300d7faa642" providerId="LiveId" clId="{1D7F7C66-8961-462B-84F6-0C5158D7D292}" dt="2021-08-02T09:28:27.041" v="4061" actId="20577"/>
          <ac:spMkLst>
            <pc:docMk/>
            <pc:sldMk cId="351683415" sldId="304"/>
            <ac:spMk id="43" creationId="{01FCA21E-A75B-4D00-B40E-F012D6AD9748}"/>
          </ac:spMkLst>
        </pc:spChg>
        <pc:spChg chg="mod">
          <ac:chgData name="윤 일권" userId="7f981300d7faa642" providerId="LiveId" clId="{1D7F7C66-8961-462B-84F6-0C5158D7D292}" dt="2021-08-02T09:28:44.194" v="4069" actId="20577"/>
          <ac:spMkLst>
            <pc:docMk/>
            <pc:sldMk cId="351683415" sldId="304"/>
            <ac:spMk id="44" creationId="{1FCF30B1-FCE7-4540-9CA0-AE4452E3D091}"/>
          </ac:spMkLst>
        </pc:spChg>
        <pc:spChg chg="mod">
          <ac:chgData name="윤 일권" userId="7f981300d7faa642" providerId="LiveId" clId="{1D7F7C66-8961-462B-84F6-0C5158D7D292}" dt="2021-08-02T09:24:00.095" v="3755"/>
          <ac:spMkLst>
            <pc:docMk/>
            <pc:sldMk cId="351683415" sldId="304"/>
            <ac:spMk id="48" creationId="{969BF064-E8EF-4C56-8721-599A6B231CC7}"/>
          </ac:spMkLst>
        </pc:spChg>
        <pc:spChg chg="mod">
          <ac:chgData name="윤 일권" userId="7f981300d7faa642" providerId="LiveId" clId="{1D7F7C66-8961-462B-84F6-0C5158D7D292}" dt="2021-08-02T09:24:45.660" v="3761"/>
          <ac:spMkLst>
            <pc:docMk/>
            <pc:sldMk cId="351683415" sldId="304"/>
            <ac:spMk id="49" creationId="{C9143C11-E0D7-43C8-8BAD-AF3BA25E09B5}"/>
          </ac:spMkLst>
        </pc:spChg>
        <pc:spChg chg="mod">
          <ac:chgData name="윤 일권" userId="7f981300d7faa642" providerId="LiveId" clId="{1D7F7C66-8961-462B-84F6-0C5158D7D292}" dt="2021-08-02T09:25:12.289" v="3771"/>
          <ac:spMkLst>
            <pc:docMk/>
            <pc:sldMk cId="351683415" sldId="304"/>
            <ac:spMk id="50" creationId="{CFF87938-3760-4848-A48C-F6A22CBCE77E}"/>
          </ac:spMkLst>
        </pc:spChg>
        <pc:spChg chg="mod">
          <ac:chgData name="윤 일권" userId="7f981300d7faa642" providerId="LiveId" clId="{1D7F7C66-8961-462B-84F6-0C5158D7D292}" dt="2021-08-02T09:25:13.698" v="3773"/>
          <ac:spMkLst>
            <pc:docMk/>
            <pc:sldMk cId="351683415" sldId="304"/>
            <ac:spMk id="51" creationId="{7E5E359E-D63D-44B4-9615-92A78436F7C1}"/>
          </ac:spMkLst>
        </pc:spChg>
        <pc:spChg chg="mod">
          <ac:chgData name="윤 일권" userId="7f981300d7faa642" providerId="LiveId" clId="{1D7F7C66-8961-462B-84F6-0C5158D7D292}" dt="2021-08-02T09:25:38.268" v="3774"/>
          <ac:spMkLst>
            <pc:docMk/>
            <pc:sldMk cId="351683415" sldId="304"/>
            <ac:spMk id="52" creationId="{F564AEAF-0B0D-4D96-8F4E-FCD6F266D6EA}"/>
          </ac:spMkLst>
        </pc:spChg>
        <pc:spChg chg="add del">
          <ac:chgData name="윤 일권" userId="7f981300d7faa642" providerId="LiveId" clId="{1D7F7C66-8961-462B-84F6-0C5158D7D292}" dt="2021-08-02T09:20:26.888" v="3652" actId="22"/>
          <ac:spMkLst>
            <pc:docMk/>
            <pc:sldMk cId="351683415" sldId="304"/>
            <ac:spMk id="55" creationId="{4B673BE5-AC6B-46E1-B842-A2095EDD8AF2}"/>
          </ac:spMkLst>
        </pc:spChg>
        <pc:spChg chg="add del">
          <ac:chgData name="윤 일권" userId="7f981300d7faa642" providerId="LiveId" clId="{1D7F7C66-8961-462B-84F6-0C5158D7D292}" dt="2021-08-02T09:23:58.519" v="3754" actId="22"/>
          <ac:spMkLst>
            <pc:docMk/>
            <pc:sldMk cId="351683415" sldId="304"/>
            <ac:spMk id="56" creationId="{A13EF075-F023-493E-81C8-23AE371AC800}"/>
          </ac:spMkLst>
        </pc:spChg>
      </pc:sldChg>
      <pc:sldChg chg="addSp delSp modSp add mod">
        <pc:chgData name="윤 일권" userId="7f981300d7faa642" providerId="LiveId" clId="{1D7F7C66-8961-462B-84F6-0C5158D7D292}" dt="2021-08-02T09:29:51.094" v="4076" actId="478"/>
        <pc:sldMkLst>
          <pc:docMk/>
          <pc:sldMk cId="2505825481" sldId="305"/>
        </pc:sldMkLst>
        <pc:spChg chg="del">
          <ac:chgData name="윤 일권" userId="7f981300d7faa642" providerId="LiveId" clId="{1D7F7C66-8961-462B-84F6-0C5158D7D292}" dt="2021-08-02T09:29:45.124" v="4073" actId="478"/>
          <ac:spMkLst>
            <pc:docMk/>
            <pc:sldMk cId="2505825481" sldId="305"/>
            <ac:spMk id="5" creationId="{AADC96B8-21F1-4CA5-82F2-62149BA3A81F}"/>
          </ac:spMkLst>
        </pc:spChg>
        <pc:spChg chg="del">
          <ac:chgData name="윤 일권" userId="7f981300d7faa642" providerId="LiveId" clId="{1D7F7C66-8961-462B-84F6-0C5158D7D292}" dt="2021-08-02T09:29:45.124" v="4073" actId="478"/>
          <ac:spMkLst>
            <pc:docMk/>
            <pc:sldMk cId="2505825481" sldId="305"/>
            <ac:spMk id="6" creationId="{E9E4E03B-DC2B-4AB1-AA88-841F77488FB8}"/>
          </ac:spMkLst>
        </pc:spChg>
        <pc:spChg chg="add del mod">
          <ac:chgData name="윤 일권" userId="7f981300d7faa642" providerId="LiveId" clId="{1D7F7C66-8961-462B-84F6-0C5158D7D292}" dt="2021-08-02T09:29:43.859" v="4072"/>
          <ac:spMkLst>
            <pc:docMk/>
            <pc:sldMk cId="2505825481" sldId="305"/>
            <ac:spMk id="32" creationId="{E0B3384E-0F77-4256-959D-80C4CF9DD741}"/>
          </ac:spMkLst>
        </pc:spChg>
        <pc:spChg chg="add del mod">
          <ac:chgData name="윤 일권" userId="7f981300d7faa642" providerId="LiveId" clId="{1D7F7C66-8961-462B-84F6-0C5158D7D292}" dt="2021-08-02T09:29:43.859" v="4072"/>
          <ac:spMkLst>
            <pc:docMk/>
            <pc:sldMk cId="2505825481" sldId="305"/>
            <ac:spMk id="33" creationId="{21F70856-1FF9-4462-9159-A599B4327FCE}"/>
          </ac:spMkLst>
        </pc:spChg>
        <pc:spChg chg="add mod">
          <ac:chgData name="윤 일권" userId="7f981300d7faa642" providerId="LiveId" clId="{1D7F7C66-8961-462B-84F6-0C5158D7D292}" dt="2021-08-02T09:29:45.485" v="4074"/>
          <ac:spMkLst>
            <pc:docMk/>
            <pc:sldMk cId="2505825481" sldId="305"/>
            <ac:spMk id="34" creationId="{E2030450-E54F-4491-B552-9B8092723CAE}"/>
          </ac:spMkLst>
        </pc:spChg>
        <pc:spChg chg="add mod">
          <ac:chgData name="윤 일권" userId="7f981300d7faa642" providerId="LiveId" clId="{1D7F7C66-8961-462B-84F6-0C5158D7D292}" dt="2021-08-02T09:29:45.485" v="4074"/>
          <ac:spMkLst>
            <pc:docMk/>
            <pc:sldMk cId="2505825481" sldId="305"/>
            <ac:spMk id="35" creationId="{F4EE69EF-912B-498D-B23D-25F0142F8EC8}"/>
          </ac:spMkLst>
        </pc:spChg>
        <pc:spChg chg="del mod">
          <ac:chgData name="윤 일권" userId="7f981300d7faa642" providerId="LiveId" clId="{1D7F7C66-8961-462B-84F6-0C5158D7D292}" dt="2021-08-02T09:29:51.094" v="4076" actId="478"/>
          <ac:spMkLst>
            <pc:docMk/>
            <pc:sldMk cId="2505825481" sldId="305"/>
            <ac:spMk id="552" creationId="{AB6625C4-D0D4-4331-8378-79E65BBC822B}"/>
          </ac:spMkLst>
        </pc:spChg>
      </pc:sldChg>
      <pc:sldChg chg="add del">
        <pc:chgData name="윤 일권" userId="7f981300d7faa642" providerId="LiveId" clId="{1D7F7C66-8961-462B-84F6-0C5158D7D292}" dt="2021-08-02T09:10:37.120" v="3425"/>
        <pc:sldMkLst>
          <pc:docMk/>
          <pc:sldMk cId="2856904500" sldId="305"/>
        </pc:sldMkLst>
      </pc:sldChg>
    </pc:docChg>
  </pc:docChgLst>
  <pc:docChgLst>
    <pc:chgData name="윤 일권" userId="7f981300d7faa642" providerId="LiveId" clId="{A4064609-118A-4F3F-BC24-9096C20EFE56}"/>
    <pc:docChg chg="undo custSel addSld delSld modSld sldOrd">
      <pc:chgData name="윤 일권" userId="7f981300d7faa642" providerId="LiveId" clId="{A4064609-118A-4F3F-BC24-9096C20EFE56}" dt="2021-07-28T13:58:07.155" v="3384" actId="1076"/>
      <pc:docMkLst>
        <pc:docMk/>
      </pc:docMkLst>
      <pc:sldChg chg="del">
        <pc:chgData name="윤 일권" userId="7f981300d7faa642" providerId="LiveId" clId="{A4064609-118A-4F3F-BC24-9096C20EFE56}" dt="2021-07-28T12:17:09.434" v="266" actId="47"/>
        <pc:sldMkLst>
          <pc:docMk/>
          <pc:sldMk cId="1107366167" sldId="272"/>
        </pc:sldMkLst>
      </pc:sldChg>
      <pc:sldChg chg="modSp mod">
        <pc:chgData name="윤 일권" userId="7f981300d7faa642" providerId="LiveId" clId="{A4064609-118A-4F3F-BC24-9096C20EFE56}" dt="2021-07-28T12:18:38.174" v="457" actId="1076"/>
        <pc:sldMkLst>
          <pc:docMk/>
          <pc:sldMk cId="3768109234" sldId="273"/>
        </pc:sldMkLst>
        <pc:spChg chg="mod">
          <ac:chgData name="윤 일권" userId="7f981300d7faa642" providerId="LiveId" clId="{A4064609-118A-4F3F-BC24-9096C20EFE56}" dt="2021-07-28T12:18:26.485" v="422" actId="20577"/>
          <ac:spMkLst>
            <pc:docMk/>
            <pc:sldMk cId="3768109234" sldId="273"/>
            <ac:spMk id="4" creationId="{57E11296-29DB-4C93-ABB1-179A9F33DBFD}"/>
          </ac:spMkLst>
        </pc:spChg>
        <pc:spChg chg="mod">
          <ac:chgData name="윤 일권" userId="7f981300d7faa642" providerId="LiveId" clId="{A4064609-118A-4F3F-BC24-9096C20EFE56}" dt="2021-07-28T12:18:38.174" v="457" actId="1076"/>
          <ac:spMkLst>
            <pc:docMk/>
            <pc:sldMk cId="3768109234" sldId="273"/>
            <ac:spMk id="5" creationId="{E864ECFB-1EF9-4779-8242-1790A92FF205}"/>
          </ac:spMkLst>
        </pc:spChg>
      </pc:sldChg>
      <pc:sldChg chg="modSp del mod">
        <pc:chgData name="윤 일권" userId="7f981300d7faa642" providerId="LiveId" clId="{A4064609-118A-4F3F-BC24-9096C20EFE56}" dt="2021-07-28T12:16:32.995" v="217" actId="47"/>
        <pc:sldMkLst>
          <pc:docMk/>
          <pc:sldMk cId="1656276792" sldId="275"/>
        </pc:sldMkLst>
        <pc:spChg chg="mod">
          <ac:chgData name="윤 일권" userId="7f981300d7faa642" providerId="LiveId" clId="{A4064609-118A-4F3F-BC24-9096C20EFE56}" dt="2021-07-28T12:16:26.799" v="216" actId="1076"/>
          <ac:spMkLst>
            <pc:docMk/>
            <pc:sldMk cId="1656276792" sldId="275"/>
            <ac:spMk id="3" creationId="{CBFD1869-4CCD-4E18-BEE5-F32DAFEE4A91}"/>
          </ac:spMkLst>
        </pc:spChg>
        <pc:picChg chg="mod">
          <ac:chgData name="윤 일권" userId="7f981300d7faa642" providerId="LiveId" clId="{A4064609-118A-4F3F-BC24-9096C20EFE56}" dt="2021-07-28T12:16:23.622" v="215" actId="1076"/>
          <ac:picMkLst>
            <pc:docMk/>
            <pc:sldMk cId="1656276792" sldId="275"/>
            <ac:picMk id="4" creationId="{601AE9BD-5D6D-4A04-89D5-318AEE67D3E9}"/>
          </ac:picMkLst>
        </pc:picChg>
      </pc:sldChg>
      <pc:sldChg chg="addSp delSp modSp mod">
        <pc:chgData name="윤 일권" userId="7f981300d7faa642" providerId="LiveId" clId="{A4064609-118A-4F3F-BC24-9096C20EFE56}" dt="2021-07-28T12:15:33.211" v="194"/>
        <pc:sldMkLst>
          <pc:docMk/>
          <pc:sldMk cId="178911140" sldId="278"/>
        </pc:sldMkLst>
        <pc:spChg chg="mod">
          <ac:chgData name="윤 일권" userId="7f981300d7faa642" providerId="LiveId" clId="{A4064609-118A-4F3F-BC24-9096C20EFE56}" dt="2021-07-28T12:15:33.211" v="194"/>
          <ac:spMkLst>
            <pc:docMk/>
            <pc:sldMk cId="178911140" sldId="278"/>
            <ac:spMk id="2" creationId="{77178C71-EBB6-426E-B226-10A189FBC989}"/>
          </ac:spMkLst>
        </pc:spChg>
        <pc:spChg chg="mod">
          <ac:chgData name="윤 일권" userId="7f981300d7faa642" providerId="LiveId" clId="{A4064609-118A-4F3F-BC24-9096C20EFE56}" dt="2021-07-28T12:14:14.307" v="95" actId="20577"/>
          <ac:spMkLst>
            <pc:docMk/>
            <pc:sldMk cId="178911140" sldId="278"/>
            <ac:spMk id="3" creationId="{4AA22A71-41D0-496C-964C-0175C6758C97}"/>
          </ac:spMkLst>
        </pc:spChg>
        <pc:grpChg chg="mod">
          <ac:chgData name="윤 일권" userId="7f981300d7faa642" providerId="LiveId" clId="{A4064609-118A-4F3F-BC24-9096C20EFE56}" dt="2021-07-28T12:12:18.487" v="1" actId="1076"/>
          <ac:grpSpMkLst>
            <pc:docMk/>
            <pc:sldMk cId="178911140" sldId="278"/>
            <ac:grpSpMk id="4" creationId="{47BB4D42-91CE-4012-9E57-E22D19407AA3}"/>
          </ac:grpSpMkLst>
        </pc:grpChg>
        <pc:picChg chg="add del">
          <ac:chgData name="윤 일권" userId="7f981300d7faa642" providerId="LiveId" clId="{A4064609-118A-4F3F-BC24-9096C20EFE56}" dt="2021-07-28T12:13:18.770" v="71" actId="478"/>
          <ac:picMkLst>
            <pc:docMk/>
            <pc:sldMk cId="178911140" sldId="278"/>
            <ac:picMk id="7" creationId="{6D9671D8-E681-47C5-B6BF-076D434D8962}"/>
          </ac:picMkLst>
        </pc:picChg>
        <pc:picChg chg="add mod">
          <ac:chgData name="윤 일권" userId="7f981300d7faa642" providerId="LiveId" clId="{A4064609-118A-4F3F-BC24-9096C20EFE56}" dt="2021-07-28T12:13:46.052" v="88" actId="14100"/>
          <ac:picMkLst>
            <pc:docMk/>
            <pc:sldMk cId="178911140" sldId="278"/>
            <ac:picMk id="9" creationId="{D78AEE81-9287-47F0-ACDE-8D782B62956D}"/>
          </ac:picMkLst>
        </pc:picChg>
        <pc:picChg chg="add del mod">
          <ac:chgData name="윤 일권" userId="7f981300d7faa642" providerId="LiveId" clId="{A4064609-118A-4F3F-BC24-9096C20EFE56}" dt="2021-07-28T12:13:32.865" v="84" actId="22"/>
          <ac:picMkLst>
            <pc:docMk/>
            <pc:sldMk cId="178911140" sldId="278"/>
            <ac:picMk id="11" creationId="{CBDBE2CF-CFC7-4E76-8F58-2C6E131597B8}"/>
          </ac:picMkLst>
        </pc:picChg>
      </pc:sldChg>
      <pc:sldChg chg="addSp delSp modSp mod">
        <pc:chgData name="윤 일권" userId="7f981300d7faa642" providerId="LiveId" clId="{A4064609-118A-4F3F-BC24-9096C20EFE56}" dt="2021-07-28T12:18:15.277" v="416" actId="1035"/>
        <pc:sldMkLst>
          <pc:docMk/>
          <pc:sldMk cId="1893159904" sldId="279"/>
        </pc:sldMkLst>
        <pc:spChg chg="add del">
          <ac:chgData name="윤 일권" userId="7f981300d7faa642" providerId="LiveId" clId="{A4064609-118A-4F3F-BC24-9096C20EFE56}" dt="2021-07-28T12:17:54.087" v="333" actId="478"/>
          <ac:spMkLst>
            <pc:docMk/>
            <pc:sldMk cId="1893159904" sldId="279"/>
            <ac:spMk id="2" creationId="{C9967D65-E830-493F-9D2A-BA47294DF3C8}"/>
          </ac:spMkLst>
        </pc:spChg>
        <pc:spChg chg="mod">
          <ac:chgData name="윤 일권" userId="7f981300d7faa642" providerId="LiveId" clId="{A4064609-118A-4F3F-BC24-9096C20EFE56}" dt="2021-07-28T12:17:02.774" v="260" actId="20577"/>
          <ac:spMkLst>
            <pc:docMk/>
            <pc:sldMk cId="1893159904" sldId="279"/>
            <ac:spMk id="6" creationId="{D5B1ABA3-7F9C-4EAF-A909-EDBE8DD7EEB9}"/>
          </ac:spMkLst>
        </pc:spChg>
        <pc:spChg chg="mod">
          <ac:chgData name="윤 일권" userId="7f981300d7faa642" providerId="LiveId" clId="{A4064609-118A-4F3F-BC24-9096C20EFE56}" dt="2021-07-28T12:17:02.087" v="259"/>
          <ac:spMkLst>
            <pc:docMk/>
            <pc:sldMk cId="1893159904" sldId="279"/>
            <ac:spMk id="7" creationId="{1EC64467-7DB3-4E18-9C95-D9A65B2E35BB}"/>
          </ac:spMkLst>
        </pc:spChg>
        <pc:spChg chg="mod">
          <ac:chgData name="윤 일권" userId="7f981300d7faa642" providerId="LiveId" clId="{A4064609-118A-4F3F-BC24-9096C20EFE56}" dt="2021-07-28T12:17:05.200" v="261" actId="20577"/>
          <ac:spMkLst>
            <pc:docMk/>
            <pc:sldMk cId="1893159904" sldId="279"/>
            <ac:spMk id="10" creationId="{19C98ED1-F442-4E67-8FC9-E511EE5540F0}"/>
          </ac:spMkLst>
        </pc:spChg>
        <pc:spChg chg="mod">
          <ac:chgData name="윤 일권" userId="7f981300d7faa642" providerId="LiveId" clId="{A4064609-118A-4F3F-BC24-9096C20EFE56}" dt="2021-07-28T12:17:30.166" v="299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윤 일권" userId="7f981300d7faa642" providerId="LiveId" clId="{A4064609-118A-4F3F-BC24-9096C20EFE56}" dt="2021-07-28T12:17:06.486" v="263" actId="20577"/>
          <ac:spMkLst>
            <pc:docMk/>
            <pc:sldMk cId="1893159904" sldId="279"/>
            <ac:spMk id="13" creationId="{60A52212-A4CD-4FFE-BD39-A92687D315C3}"/>
          </ac:spMkLst>
        </pc:spChg>
        <pc:spChg chg="mod">
          <ac:chgData name="윤 일권" userId="7f981300d7faa642" providerId="LiveId" clId="{A4064609-118A-4F3F-BC24-9096C20EFE56}" dt="2021-07-28T12:17:47.081" v="328"/>
          <ac:spMkLst>
            <pc:docMk/>
            <pc:sldMk cId="1893159904" sldId="279"/>
            <ac:spMk id="14" creationId="{C0F6BE83-40A0-4FE8-B41C-0839AA18DB54}"/>
          </ac:spMkLst>
        </pc:spChg>
        <pc:spChg chg="del mod topLvl">
          <ac:chgData name="윤 일권" userId="7f981300d7faa642" providerId="LiveId" clId="{A4064609-118A-4F3F-BC24-9096C20EFE56}" dt="2021-07-28T12:17:50.246" v="330" actId="478"/>
          <ac:spMkLst>
            <pc:docMk/>
            <pc:sldMk cId="1893159904" sldId="279"/>
            <ac:spMk id="16" creationId="{96463A60-7B21-41D4-8E6A-6554BD39C601}"/>
          </ac:spMkLst>
        </pc:spChg>
        <pc:spChg chg="del mod topLvl">
          <ac:chgData name="윤 일권" userId="7f981300d7faa642" providerId="LiveId" clId="{A4064609-118A-4F3F-BC24-9096C20EFE56}" dt="2021-07-28T12:17:57.180" v="334" actId="478"/>
          <ac:spMkLst>
            <pc:docMk/>
            <pc:sldMk cId="1893159904" sldId="279"/>
            <ac:spMk id="17" creationId="{BE7B33F9-CE78-4EDE-AF3B-87C905CF040D}"/>
          </ac:spMkLst>
        </pc:s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8" creationId="{F868A564-5C93-444C-9BB7-66C25FFD4D94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9" creationId="{8DBDC3F1-5C57-49E7-92D1-035A63CFD9BA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12" creationId="{44386302-EFFB-449D-9B3B-63EE40C74081}"/>
          </ac:grpSpMkLst>
        </pc:grpChg>
        <pc:grpChg chg="del">
          <ac:chgData name="윤 일권" userId="7f981300d7faa642" providerId="LiveId" clId="{A4064609-118A-4F3F-BC24-9096C20EFE56}" dt="2021-07-28T12:17:50.246" v="330" actId="478"/>
          <ac:grpSpMkLst>
            <pc:docMk/>
            <pc:sldMk cId="1893159904" sldId="279"/>
            <ac:grpSpMk id="15" creationId="{6C270C65-C2D4-45CB-B6AD-3B5AFBB8495F}"/>
          </ac:grpSpMkLst>
        </pc:grpChg>
      </pc:sldChg>
      <pc:sldChg chg="modSp mod ord">
        <pc:chgData name="윤 일권" userId="7f981300d7faa642" providerId="LiveId" clId="{A4064609-118A-4F3F-BC24-9096C20EFE56}" dt="2021-07-28T13:56:44.623" v="3302" actId="1076"/>
        <pc:sldMkLst>
          <pc:docMk/>
          <pc:sldMk cId="1246644552" sldId="281"/>
        </pc:sldMkLst>
        <pc:spChg chg="mod">
          <ac:chgData name="윤 일권" userId="7f981300d7faa642" providerId="LiveId" clId="{A4064609-118A-4F3F-BC24-9096C20EFE56}" dt="2021-07-28T13:56:26.335" v="3300" actId="20577"/>
          <ac:spMkLst>
            <pc:docMk/>
            <pc:sldMk cId="1246644552" sldId="281"/>
            <ac:spMk id="12" creationId="{E7C2DF40-F059-4C5A-845B-22A41B693565}"/>
          </ac:spMkLst>
        </pc:spChg>
        <pc:spChg chg="mod">
          <ac:chgData name="윤 일권" userId="7f981300d7faa642" providerId="LiveId" clId="{A4064609-118A-4F3F-BC24-9096C20EFE56}" dt="2021-07-28T13:56:44.623" v="3302" actId="1076"/>
          <ac:spMkLst>
            <pc:docMk/>
            <pc:sldMk cId="1246644552" sldId="281"/>
            <ac:spMk id="13" creationId="{BD567853-BF0A-4002-9700-20541149E58E}"/>
          </ac:spMkLst>
        </pc:spChg>
      </pc:sldChg>
      <pc:sldChg chg="addSp delSp modSp mod">
        <pc:chgData name="윤 일권" userId="7f981300d7faa642" providerId="LiveId" clId="{A4064609-118A-4F3F-BC24-9096C20EFE56}" dt="2021-07-28T12:39:13.043" v="562" actId="1076"/>
        <pc:sldMkLst>
          <pc:docMk/>
          <pc:sldMk cId="4167695892" sldId="285"/>
        </pc:sldMkLst>
        <pc:spChg chg="mod">
          <ac:chgData name="윤 일권" userId="7f981300d7faa642" providerId="LiveId" clId="{A4064609-118A-4F3F-BC24-9096C20EFE56}" dt="2021-07-28T12:18:55.403" v="499" actId="20577"/>
          <ac:spMkLst>
            <pc:docMk/>
            <pc:sldMk cId="4167695892" sldId="285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18:48.984" v="492" actId="14100"/>
          <ac:spMkLst>
            <pc:docMk/>
            <pc:sldMk cId="4167695892" sldId="285"/>
            <ac:spMk id="6" creationId="{E9E4E03B-DC2B-4AB1-AA88-841F77488FB8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7" creationId="{BD038ECE-E8A4-4AC0-89E2-5CBBF4EBBB09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9" creationId="{EAFF4582-E84B-47CB-B0B6-FB23ED849DAA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2" creationId="{60CD5D5E-67E6-4201-96D6-A5280732B836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5" creationId="{37E5DEF6-8AEA-4701-AAC9-8B543D6FFA81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6" creationId="{3C183CE1-D8A2-4BE8-BDA0-493E10B40740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8" creationId="{2FC692AB-13CB-496E-B4BE-0D7B26B83ECB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19" creationId="{1F7B5FF0-FF1E-403A-89E9-B974CF1100A5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0" creationId="{81EAD4AD-BA90-4141-BDF9-5F7B90A4D6EE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1" creationId="{B6AEE38D-6CC7-41A2-B4AC-E22B635E630B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3" creationId="{9C006FA2-5A5E-4E43-9307-B266158068B7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4" creationId="{EE804E9D-1565-473A-999D-07457FFEC776}"/>
          </ac:spMkLst>
        </pc:spChg>
        <pc:spChg chg="add mod">
          <ac:chgData name="윤 일권" userId="7f981300d7faa642" providerId="LiveId" clId="{A4064609-118A-4F3F-BC24-9096C20EFE56}" dt="2021-07-28T12:39:10.570" v="561" actId="1076"/>
          <ac:spMkLst>
            <pc:docMk/>
            <pc:sldMk cId="4167695892" sldId="285"/>
            <ac:spMk id="25" creationId="{CEA0C563-2BE3-462F-8BBF-8094A61F7C32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6" creationId="{245CA943-F82E-455E-8815-0FF2175745BC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7" creationId="{23F2C951-D913-4257-91DB-46CA4E365A73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8" creationId="{2290B96A-D8B8-47AA-A4CC-83147186AEA1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9" creationId="{DAED6979-3A76-4DB7-977D-DDF218A8EBF8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30" creationId="{D5E85545-5513-4E7C-A21D-2EA8E0190777}"/>
          </ac:spMkLst>
        </pc:spChg>
        <pc:spChg chg="add mod">
          <ac:chgData name="윤 일권" userId="7f981300d7faa642" providerId="LiveId" clId="{A4064609-118A-4F3F-BC24-9096C20EFE56}" dt="2021-07-28T12:39:06.598" v="560" actId="1076"/>
          <ac:spMkLst>
            <pc:docMk/>
            <pc:sldMk cId="4167695892" sldId="285"/>
            <ac:spMk id="31" creationId="{41F87B00-666C-4D79-8284-7677E220EF4D}"/>
          </ac:spMkLst>
        </pc:spChg>
        <pc:spChg chg="add mod">
          <ac:chgData name="윤 일권" userId="7f981300d7faa642" providerId="LiveId" clId="{A4064609-118A-4F3F-BC24-9096C20EFE56}" dt="2021-07-28T12:39:13.043" v="562" actId="1076"/>
          <ac:spMkLst>
            <pc:docMk/>
            <pc:sldMk cId="4167695892" sldId="285"/>
            <ac:spMk id="32" creationId="{02FBC4AF-F991-4F6D-8BD1-4A935B7BCAA6}"/>
          </ac:spMkLst>
        </pc:sp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1" creationId="{C38288DF-EF25-4352-BDD4-2E7F8DD223D3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7" creationId="{68BDA03F-C887-40F8-B676-C9BE8C79B160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22" creationId="{08C422D0-4EF4-4D16-9138-D7D4D0A7A56F}"/>
          </ac:cxnSpMkLst>
        </pc:cxnChg>
      </pc:sldChg>
      <pc:sldChg chg="addSp delSp modSp del mod">
        <pc:chgData name="윤 일권" userId="7f981300d7faa642" providerId="LiveId" clId="{A4064609-118A-4F3F-BC24-9096C20EFE56}" dt="2021-07-28T13:56:13.216" v="3295" actId="47"/>
        <pc:sldMkLst>
          <pc:docMk/>
          <pc:sldMk cId="1932735621" sldId="287"/>
        </pc:sldMkLst>
        <pc:spChg chg="mod">
          <ac:chgData name="윤 일권" userId="7f981300d7faa642" providerId="LiveId" clId="{A4064609-118A-4F3F-BC24-9096C20EFE56}" dt="2021-07-28T12:39:38.592" v="616" actId="20577"/>
          <ac:spMkLst>
            <pc:docMk/>
            <pc:sldMk cId="1932735621" sldId="287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39:35.967" v="615" actId="14100"/>
          <ac:spMkLst>
            <pc:docMk/>
            <pc:sldMk cId="1932735621" sldId="287"/>
            <ac:spMk id="6" creationId="{E9E4E03B-DC2B-4AB1-AA88-841F77488FB8}"/>
          </ac:spMkLst>
        </pc:spChg>
        <pc:spChg chg="add del mod">
          <ac:chgData name="윤 일권" userId="7f981300d7faa642" providerId="LiveId" clId="{A4064609-118A-4F3F-BC24-9096C20EFE56}" dt="2021-07-28T12:43:58.056" v="664" actId="14100"/>
          <ac:spMkLst>
            <pc:docMk/>
            <pc:sldMk cId="1932735621" sldId="287"/>
            <ac:spMk id="21" creationId="{B6AEE38D-6CC7-41A2-B4AC-E22B635E630B}"/>
          </ac:spMkLst>
        </pc:spChg>
        <pc:spChg chg="add del mod">
          <ac:chgData name="윤 일권" userId="7f981300d7faa642" providerId="LiveId" clId="{A4064609-118A-4F3F-BC24-9096C20EFE56}" dt="2021-07-28T12:43:17.859" v="660" actId="478"/>
          <ac:spMkLst>
            <pc:docMk/>
            <pc:sldMk cId="1932735621" sldId="287"/>
            <ac:spMk id="23" creationId="{9C006FA2-5A5E-4E43-9307-B266158068B7}"/>
          </ac:spMkLst>
        </pc:spChg>
        <pc:graphicFrameChg chg="add del">
          <ac:chgData name="윤 일권" userId="7f981300d7faa642" providerId="LiveId" clId="{A4064609-118A-4F3F-BC24-9096C20EFE56}" dt="2021-07-28T12:43:16.004" v="658" actId="478"/>
          <ac:graphicFrameMkLst>
            <pc:docMk/>
            <pc:sldMk cId="1932735621" sldId="287"/>
            <ac:graphicFrameMk id="8" creationId="{BB493012-744D-4843-9A1F-BD2870CD6EEF}"/>
          </ac:graphicFrameMkLst>
        </pc:graphicFrameChg>
        <pc:cxnChg chg="add del mod">
          <ac:chgData name="윤 일권" userId="7f981300d7faa642" providerId="LiveId" clId="{A4064609-118A-4F3F-BC24-9096C20EFE56}" dt="2021-07-28T12:43:18.848" v="662" actId="478"/>
          <ac:cxnSpMkLst>
            <pc:docMk/>
            <pc:sldMk cId="1932735621" sldId="287"/>
            <ac:cxnSpMk id="22" creationId="{08C422D0-4EF4-4D16-9138-D7D4D0A7A56F}"/>
          </ac:cxnSpMkLst>
        </pc:cxnChg>
      </pc:sldChg>
      <pc:sldChg chg="modSp add mod">
        <pc:chgData name="윤 일권" userId="7f981300d7faa642" providerId="LiveId" clId="{A4064609-118A-4F3F-BC24-9096C20EFE56}" dt="2021-07-28T13:58:07.155" v="3384" actId="1076"/>
        <pc:sldMkLst>
          <pc:docMk/>
          <pc:sldMk cId="488759975" sldId="296"/>
        </pc:sldMkLst>
        <pc:spChg chg="mod">
          <ac:chgData name="윤 일권" userId="7f981300d7faa642" providerId="LiveId" clId="{A4064609-118A-4F3F-BC24-9096C20EFE56}" dt="2021-07-28T13:56:53.931" v="3307" actId="20577"/>
          <ac:spMkLst>
            <pc:docMk/>
            <pc:sldMk cId="488759975" sldId="296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3:57:29.693" v="3383" actId="20577"/>
          <ac:spMkLst>
            <pc:docMk/>
            <pc:sldMk cId="488759975" sldId="296"/>
            <ac:spMk id="6" creationId="{E9E4E03B-DC2B-4AB1-AA88-841F77488FB8}"/>
          </ac:spMkLst>
        </pc:spChg>
        <pc:picChg chg="mod">
          <ac:chgData name="윤 일권" userId="7f981300d7faa642" providerId="LiveId" clId="{A4064609-118A-4F3F-BC24-9096C20EFE56}" dt="2021-07-28T12:45:07.125" v="667" actId="1076"/>
          <ac:picMkLst>
            <pc:docMk/>
            <pc:sldMk cId="488759975" sldId="296"/>
            <ac:picMk id="8" creationId="{16CA7DBA-09C7-4800-B65F-317C49D487D7}"/>
          </ac:picMkLst>
        </pc:picChg>
        <pc:picChg chg="mod">
          <ac:chgData name="윤 일권" userId="7f981300d7faa642" providerId="LiveId" clId="{A4064609-118A-4F3F-BC24-9096C20EFE56}" dt="2021-07-28T13:58:07.155" v="3384" actId="1076"/>
          <ac:picMkLst>
            <pc:docMk/>
            <pc:sldMk cId="488759975" sldId="296"/>
            <ac:picMk id="10" creationId="{6BC9680E-2582-4AD7-A84A-400CA6FCAF72}"/>
          </ac:picMkLst>
        </pc:picChg>
      </pc:sldChg>
      <pc:sldChg chg="addSp delSp modSp add del mod modTransition modAnim">
        <pc:chgData name="윤 일권" userId="7f981300d7faa642" providerId="LiveId" clId="{A4064609-118A-4F3F-BC24-9096C20EFE56}" dt="2021-07-28T13:35:53.122" v="2327" actId="20577"/>
        <pc:sldMkLst>
          <pc:docMk/>
          <pc:sldMk cId="2852653442" sldId="297"/>
        </pc:sldMkLst>
        <pc:spChg chg="del">
          <ac:chgData name="윤 일권" userId="7f981300d7faa642" providerId="LiveId" clId="{A4064609-118A-4F3F-BC24-9096C20EFE56}" dt="2021-07-28T12:48:54.339" v="674" actId="478"/>
          <ac:spMkLst>
            <pc:docMk/>
            <pc:sldMk cId="2852653442" sldId="297"/>
            <ac:spMk id="2" creationId="{F9B318F2-4275-4792-BA0D-1C777EA2C0B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6" creationId="{69B65E6F-FE33-4F45-B0DC-BC3783F15932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7" creationId="{94C22931-DA47-44E0-99CC-85BADFF41BAD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8" creationId="{9B0A8ADA-1B89-429D-AB9E-B96282AEEB4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25:07.695" v="1913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A4064609-118A-4F3F-BC24-9096C20EFE56}" dt="2021-07-28T13:21:35.696" v="1754" actId="20577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25:17.651" v="1914" actId="2711"/>
          <ac:spMkLst>
            <pc:docMk/>
            <pc:sldMk cId="2852653442" sldId="297"/>
            <ac:spMk id="42" creationId="{841D9E5C-C13B-41B8-9150-883B5D2815AE}"/>
          </ac:spMkLst>
        </pc:spChg>
        <pc:spChg chg="add del mod">
          <ac:chgData name="윤 일권" userId="7f981300d7faa642" providerId="LiveId" clId="{A4064609-118A-4F3F-BC24-9096C20EFE56}" dt="2021-07-28T13:27:29.702" v="2124" actId="20577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35:53.122" v="2327" actId="20577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2:49:25.568" v="679" actId="14100"/>
          <ac:spMkLst>
            <pc:docMk/>
            <pc:sldMk cId="2852653442" sldId="297"/>
            <ac:spMk id="46" creationId="{F4A2C6F1-4107-4DE1-8351-97FC51FBED0F}"/>
          </ac:spMkLst>
        </pc:spChg>
        <pc:spChg chg="mod">
          <ac:chgData name="윤 일권" userId="7f981300d7faa642" providerId="LiveId" clId="{A4064609-118A-4F3F-BC24-9096C20EFE56}" dt="2021-07-28T12:49:29.876" v="680" actId="1076"/>
          <ac:spMkLst>
            <pc:docMk/>
            <pc:sldMk cId="2852653442" sldId="297"/>
            <ac:spMk id="47" creationId="{7DF9E966-0894-4438-95B0-329911DF420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23:48.669" v="1891" actId="2057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23:49.569" v="1892" actId="20577"/>
          <ac:spMkLst>
            <pc:docMk/>
            <pc:sldMk cId="2852653442" sldId="297"/>
            <ac:spMk id="52" creationId="{F564AEAF-0B0D-4D96-8F4E-FCD6F266D6EA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3" creationId="{84B009D9-5D85-4C37-85C2-ABFFBA67093F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4" creationId="{972A3DC1-962D-4FD4-B9B8-ACF6ABB8EB2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2" creationId="{85C1E56D-F866-4F61-AA8A-971429121347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3" creationId="{8E413FB7-5AC7-40B8-A8AF-35A11DF1155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4" creationId="{EDED5307-6A05-407C-A8EE-F1DBA581971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5" creationId="{39093C14-AD92-4681-A244-9232D81D6EA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6" creationId="{AE1B7FC5-9F6E-442D-849E-7E74B03BA01B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7" creationId="{74BF0A25-AADB-4FAE-AFDA-1CF908F350F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8" creationId="{216397CB-3AB0-437A-AFBA-D21C3CA5AD9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9" creationId="{61A7E929-AB70-464A-8221-6EA117BC597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0" creationId="{8A657789-320D-4FF1-A561-A50D6E4528F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1" creationId="{7AE41BCF-2449-4BED-8FE8-829557A9EDD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2" creationId="{44E86B84-25CC-4D53-B90C-B775708D668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3" creationId="{AA93AB75-5094-43B3-AC70-F41ADDF8E15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4" creationId="{CCABF1B1-FBB8-4B2C-AC46-06381CFD1BD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5" creationId="{E6F4C1C4-BE7D-44E7-AFFA-787134820AC8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6" creationId="{6A4CC1F4-0DB9-472C-AB4E-F1B1C90EB9B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7" creationId="{30C60792-674D-4680-8936-C6B82BFCB3F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8" creationId="{11DA0A84-6CA2-4B42-BE7F-C33BBA621C3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9" creationId="{BCC7968F-50DE-4B7D-B7DB-706053AEFD8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0" creationId="{843FCCE3-C44D-43AE-9FA6-19D9FB887EE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1" creationId="{9F54D300-A581-41EB-99FD-8D6C50A289D3}"/>
          </ac:spMkLst>
        </pc:spChg>
        <pc:grpChg chg="add 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3" creationId="{0384DE8C-0AA9-450A-874C-BAA9BBE0F1D7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45" creationId="{A2615F5E-6024-4A2C-9F0F-3EE5581F2C97}"/>
          </ac:grpSpMkLst>
        </pc:grpChg>
        <pc:grpChg chg="add del mod">
          <ac:chgData name="윤 일권" userId="7f981300d7faa642" providerId="LiveId" clId="{A4064609-118A-4F3F-BC24-9096C20EFE56}" dt="2021-07-28T13:02:13.330" v="1020"/>
          <ac:grpSpMkLst>
            <pc:docMk/>
            <pc:sldMk cId="2852653442" sldId="297"/>
            <ac:grpSpMk id="55" creationId="{3FF87895-8A6C-4CDD-B7EC-7640291AFCBC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7" creationId="{8789353F-6184-4AAB-9528-96C3DE462DFB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8" creationId="{8A120A56-BF0B-46D2-B4FC-4082A474697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9" creationId="{AA1C9FD0-D6E3-44A2-9891-5D3F547F638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0" creationId="{16578523-9744-4F36-9A1A-4DE35450D936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1" creationId="{04F49408-D724-4EB9-8E9E-F73E744F7830}"/>
          </ac:grpSpMkLst>
        </pc:grpChg>
        <pc:cxnChg chg="del">
          <ac:chgData name="윤 일권" userId="7f981300d7faa642" providerId="LiveId" clId="{A4064609-118A-4F3F-BC24-9096C20EFE56}" dt="2021-07-28T12:48:55.566" v="675" actId="478"/>
          <ac:cxnSpMkLst>
            <pc:docMk/>
            <pc:sldMk cId="2852653442" sldId="297"/>
            <ac:cxnSpMk id="4" creationId="{CE46840B-7A26-4CB9-9FDA-CF9F642BF3BC}"/>
          </ac:cxnSpMkLst>
        </pc:cxnChg>
        <pc:cxnChg chg="mod">
          <ac:chgData name="윤 일권" userId="7f981300d7faa642" providerId="LiveId" clId="{A4064609-118A-4F3F-BC24-9096C20EFE56}" dt="2021-07-28T13:02:13.715" v="1022" actId="164"/>
          <ac:cxnSpMkLst>
            <pc:docMk/>
            <pc:sldMk cId="2852653442" sldId="297"/>
            <ac:cxnSpMk id="5" creationId="{CEBA6AA1-6EB0-4AC5-877E-7C5274F1C0FD}"/>
          </ac:cxnSpMkLst>
        </pc:cxnChg>
        <pc:cxnChg chg="add mod">
          <ac:chgData name="윤 일권" userId="7f981300d7faa642" providerId="LiveId" clId="{A4064609-118A-4F3F-BC24-9096C20EFE56}" dt="2021-07-28T12:49:01.474" v="676"/>
          <ac:cxnSpMkLst>
            <pc:docMk/>
            <pc:sldMk cId="2852653442" sldId="297"/>
            <ac:cxnSpMk id="40" creationId="{E2AC58FE-7B4A-4968-9A42-A3FED8328294}"/>
          </ac:cxnSpMkLst>
        </pc:cxnChg>
        <pc:cxnChg chg="mod">
          <ac:chgData name="윤 일권" userId="7f981300d7faa642" providerId="LiveId" clId="{A4064609-118A-4F3F-BC24-9096C20EFE56}" dt="2021-07-28T13:01:55.882" v="1015"/>
          <ac:cxnSpMkLst>
            <pc:docMk/>
            <pc:sldMk cId="2852653442" sldId="297"/>
            <ac:cxnSpMk id="56" creationId="{000E197A-0907-428E-8DBF-359841777AE2}"/>
          </ac:cxnSpMkLst>
        </pc:cxnChg>
      </pc:sldChg>
      <pc:sldChg chg="new del">
        <pc:chgData name="윤 일권" userId="7f981300d7faa642" providerId="LiveId" clId="{A4064609-118A-4F3F-BC24-9096C20EFE56}" dt="2021-07-28T12:48:06.063" v="669" actId="680"/>
        <pc:sldMkLst>
          <pc:docMk/>
          <pc:sldMk cId="3225648073" sldId="297"/>
        </pc:sldMkLst>
      </pc:sldChg>
      <pc:sldChg chg="addSp delSp modSp add mod modTransition">
        <pc:chgData name="윤 일권" userId="7f981300d7faa642" providerId="LiveId" clId="{A4064609-118A-4F3F-BC24-9096C20EFE56}" dt="2021-07-28T13:56:05.677" v="3294" actId="20577"/>
        <pc:sldMkLst>
          <pc:docMk/>
          <pc:sldMk cId="3107948510" sldId="298"/>
        </pc:sldMkLst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6" creationId="{69B65E6F-FE33-4F45-B0DC-BC3783F15932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55:23.037" v="3138" actId="20577"/>
          <ac:spMkLst>
            <pc:docMk/>
            <pc:sldMk cId="3107948510" sldId="298"/>
            <ac:spMk id="39" creationId="{FA6925B2-9C5D-445B-BFC6-0F016CE5BB94}"/>
          </ac:spMkLst>
        </pc:spChg>
        <pc:spChg chg="add del mod">
          <ac:chgData name="윤 일권" userId="7f981300d7faa642" providerId="LiveId" clId="{A4064609-118A-4F3F-BC24-9096C20EFE56}" dt="2021-07-28T13:52:19.081" v="2730" actId="20577"/>
          <ac:spMkLst>
            <pc:docMk/>
            <pc:sldMk cId="3107948510" sldId="298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55:20.767" v="3137" actId="20577"/>
          <ac:spMkLst>
            <pc:docMk/>
            <pc:sldMk cId="3107948510" sldId="298"/>
            <ac:spMk id="42" creationId="{841D9E5C-C13B-41B8-9150-883B5D2815AE}"/>
          </ac:spMkLst>
        </pc:spChg>
        <pc:spChg chg="mod">
          <ac:chgData name="윤 일권" userId="7f981300d7faa642" providerId="LiveId" clId="{A4064609-118A-4F3F-BC24-9096C20EFE56}" dt="2021-07-28T13:55:16.480" v="3129" actId="20577"/>
          <ac:spMkLst>
            <pc:docMk/>
            <pc:sldMk cId="3107948510" sldId="298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56:05.677" v="3294" actId="20577"/>
          <ac:spMkLst>
            <pc:docMk/>
            <pc:sldMk cId="3107948510" sldId="298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02:21.445" v="1055"/>
          <ac:spMkLst>
            <pc:docMk/>
            <pc:sldMk cId="3107948510" sldId="298"/>
            <ac:spMk id="52" creationId="{F564AEAF-0B0D-4D96-8F4E-FCD6F266D6EA}"/>
          </ac:spMkLst>
        </pc:spChg>
        <pc:grpChg chg="add 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2" creationId="{14FAA233-C9A7-4B92-85A9-951021A17B0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45" creationId="{A2615F5E-6024-4A2C-9F0F-3EE5581F2C97}"/>
          </ac:grpSpMkLst>
        </pc:grpChg>
        <pc:cxnChg chg="mod">
          <ac:chgData name="윤 일권" userId="7f981300d7faa642" providerId="LiveId" clId="{A4064609-118A-4F3F-BC24-9096C20EFE56}" dt="2021-07-28T13:02:13.543" v="1021" actId="164"/>
          <ac:cxnSpMkLst>
            <pc:docMk/>
            <pc:sldMk cId="3107948510" sldId="298"/>
            <ac:cxnSpMk id="5" creationId="{CEBA6AA1-6EB0-4AC5-877E-7C5274F1C0F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83425" y="1896143"/>
            <a:ext cx="6425157" cy="4030636"/>
            <a:chOff x="2883426" y="2537279"/>
            <a:chExt cx="6425157" cy="40306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508015" y="4382701"/>
              <a:ext cx="3031599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5</a:t>
              </a:r>
              <a:r>
                <a:rPr lang="ko-KR" altLang="en-US" sz="3600" dirty="0">
                  <a:solidFill>
                    <a:schemeClr val="bg1"/>
                  </a:solidFill>
                </a:rPr>
                <a:t>팀 </a:t>
              </a:r>
              <a:r>
                <a:rPr lang="en-US" altLang="ko-KR" sz="3600" dirty="0">
                  <a:solidFill>
                    <a:schemeClr val="bg1"/>
                  </a:solidFill>
                </a:rPr>
                <a:t>Early Bird</a:t>
              </a: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2019158044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윤일권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2019152046 </a:t>
              </a:r>
              <a:r>
                <a:rPr lang="ko-KR" altLang="en-US" sz="2000" dirty="0">
                  <a:solidFill>
                    <a:schemeClr val="bg1"/>
                  </a:solidFill>
                </a:rPr>
                <a:t>강용민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2019150054 </a:t>
              </a:r>
              <a:r>
                <a:rPr lang="ko-KR" altLang="en-US" sz="2000" dirty="0">
                  <a:solidFill>
                    <a:schemeClr val="bg1"/>
                  </a:solidFill>
                </a:rPr>
                <a:t>한윤서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2019150051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최온기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83426" y="2537279"/>
              <a:ext cx="64251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Running Buddy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AEE81-9287-47F0-ACDE-8D782B62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355600"/>
            <a:ext cx="126405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39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8 hour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네이버 지도 </a:t>
              </a:r>
              <a:r>
                <a:rPr lang="en-US" altLang="ko-KR" dirty="0"/>
                <a:t>API</a:t>
              </a:r>
              <a:r>
                <a:rPr lang="ko-KR" altLang="en-US" dirty="0"/>
                <a:t>를</a:t>
              </a:r>
              <a:r>
                <a:rPr lang="en-US" altLang="ko-KR" dirty="0"/>
                <a:t> </a:t>
              </a:r>
              <a:r>
                <a:rPr lang="ko-KR" altLang="en-US" dirty="0"/>
                <a:t>프로젝트에 연동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기록을 측정하기 위한 시작과 종료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   </a:t>
              </a:r>
              <a:r>
                <a:rPr lang="ko-KR" altLang="en-US" dirty="0"/>
                <a:t>중간 정지 기능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시작 후 러닝시간을 측정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정지</a:t>
              </a:r>
              <a:r>
                <a:rPr lang="en-US" altLang="ko-KR" dirty="0"/>
                <a:t>, </a:t>
              </a:r>
              <a:r>
                <a:rPr lang="ko-KR" altLang="en-US" dirty="0"/>
                <a:t>종료에 맞춰 시간측정을 조절한다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시작 후 러닝거리를 측정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정지</a:t>
              </a:r>
              <a:r>
                <a:rPr lang="en-US" altLang="ko-KR" dirty="0"/>
                <a:t>, </a:t>
              </a:r>
              <a:r>
                <a:rPr lang="ko-KR" altLang="en-US" dirty="0"/>
                <a:t>종료에 맞춰 거리측정을 조절한다</a:t>
              </a:r>
              <a:r>
                <a:rPr lang="en-US" altLang="ko-KR" dirty="0"/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5258301" y="2805842"/>
            <a:ext cx="742193" cy="65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A7EFE-529E-4952-9F22-32E53CA334A5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C46D0-CF29-47AD-A4BB-CD3E3E91EE1F}"/>
              </a:ext>
            </a:extLst>
          </p:cNvPr>
          <p:cNvSpPr txBox="1"/>
          <p:nvPr/>
        </p:nvSpPr>
        <p:spPr>
          <a:xfrm flipH="1">
            <a:off x="1005839" y="174504"/>
            <a:ext cx="43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AB132-6871-4AC1-831A-A1C54AF2FFE3}"/>
              </a:ext>
            </a:extLst>
          </p:cNvPr>
          <p:cNvSpPr txBox="1"/>
          <p:nvPr/>
        </p:nvSpPr>
        <p:spPr>
          <a:xfrm>
            <a:off x="974383" y="1298525"/>
            <a:ext cx="360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지도 </a:t>
            </a:r>
            <a:r>
              <a:rPr lang="en-US" altLang="ko-KR" sz="2800" b="1" dirty="0">
                <a:solidFill>
                  <a:schemeClr val="bg1"/>
                </a:solidFill>
              </a:rPr>
              <a:t>API </a:t>
            </a:r>
            <a:r>
              <a:rPr lang="ko-KR" altLang="en-US" sz="2800" b="1" dirty="0">
                <a:solidFill>
                  <a:schemeClr val="bg1"/>
                </a:solidFill>
              </a:rPr>
              <a:t>연동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438D0-73EB-4673-9D8D-8CDC1E2D7550}"/>
              </a:ext>
            </a:extLst>
          </p:cNvPr>
          <p:cNvSpPr txBox="1"/>
          <p:nvPr/>
        </p:nvSpPr>
        <p:spPr>
          <a:xfrm>
            <a:off x="6152001" y="1298525"/>
            <a:ext cx="360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시작</a:t>
            </a:r>
            <a:r>
              <a:rPr lang="en-US" altLang="ko-KR" sz="2800" b="1" dirty="0">
                <a:solidFill>
                  <a:schemeClr val="bg1"/>
                </a:solidFill>
              </a:rPr>
              <a:t> – </a:t>
            </a:r>
            <a:r>
              <a:rPr lang="ko-KR" altLang="en-US" sz="2800" b="1" dirty="0">
                <a:solidFill>
                  <a:schemeClr val="bg1"/>
                </a:solidFill>
              </a:rPr>
              <a:t>정지 </a:t>
            </a:r>
            <a:r>
              <a:rPr lang="en-US" altLang="ko-KR" sz="2800" b="1" dirty="0">
                <a:solidFill>
                  <a:schemeClr val="bg1"/>
                </a:solidFill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</a:rPr>
              <a:t>종료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0C368-4170-48F5-B3CA-B9F49AEC3390}"/>
              </a:ext>
            </a:extLst>
          </p:cNvPr>
          <p:cNvSpPr txBox="1"/>
          <p:nvPr/>
        </p:nvSpPr>
        <p:spPr>
          <a:xfrm>
            <a:off x="1005839" y="3709350"/>
            <a:ext cx="432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러닝시간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측정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B206C-F0E1-498B-B133-8D293EAF9AB2}"/>
              </a:ext>
            </a:extLst>
          </p:cNvPr>
          <p:cNvSpPr txBox="1"/>
          <p:nvPr/>
        </p:nvSpPr>
        <p:spPr>
          <a:xfrm>
            <a:off x="6172315" y="3695184"/>
            <a:ext cx="5013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</a:rPr>
              <a:t>러닝거리 측정</a:t>
            </a:r>
          </a:p>
        </p:txBody>
      </p:sp>
    </p:spTree>
    <p:extLst>
      <p:ext uri="{BB962C8B-B14F-4D97-AF65-F5344CB8AC3E}">
        <p14:creationId xmlns:p14="http://schemas.microsoft.com/office/powerpoint/2010/main" val="136289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39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할 때마다 시작 후 종료시까지 시간기록을 저장한다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저장 단위는 러닝 </a:t>
              </a:r>
              <a:r>
                <a:rPr lang="en-US" altLang="ko-KR" dirty="0"/>
                <a:t>1</a:t>
              </a:r>
              <a:r>
                <a:rPr lang="ko-KR" altLang="en-US" dirty="0"/>
                <a:t>회마다 저장한다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러닝 할 때마다 시작 후 종료시까지 거리기록을 저장한다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저장 단위는 러닝 </a:t>
              </a:r>
              <a:r>
                <a:rPr lang="en-US" altLang="ko-KR" dirty="0"/>
                <a:t>1</a:t>
              </a:r>
              <a:r>
                <a:rPr lang="ko-KR" altLang="en-US" dirty="0"/>
                <a:t>회마다 저장한다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estimate time :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지도 위에 러닝코스를 표시한다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 </a:t>
              </a:r>
              <a:endParaRPr lang="en-US" altLang="ko-KR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617220-832A-4689-A469-8F4F4D682269}"/>
              </a:ext>
            </a:extLst>
          </p:cNvPr>
          <p:cNvSpPr txBox="1"/>
          <p:nvPr/>
        </p:nvSpPr>
        <p:spPr>
          <a:xfrm>
            <a:off x="5258301" y="2805842"/>
            <a:ext cx="742193" cy="65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A7EFE-529E-4952-9F22-32E53CA334A5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C46D0-CF29-47AD-A4BB-CD3E3E91EE1F}"/>
              </a:ext>
            </a:extLst>
          </p:cNvPr>
          <p:cNvSpPr txBox="1"/>
          <p:nvPr/>
        </p:nvSpPr>
        <p:spPr>
          <a:xfrm flipH="1">
            <a:off x="1005839" y="174504"/>
            <a:ext cx="43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FAB132-6871-4AC1-831A-A1C54AF2FFE3}"/>
              </a:ext>
            </a:extLst>
          </p:cNvPr>
          <p:cNvSpPr txBox="1"/>
          <p:nvPr/>
        </p:nvSpPr>
        <p:spPr>
          <a:xfrm>
            <a:off x="974383" y="1298525"/>
            <a:ext cx="372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</a:rPr>
              <a:t>러닝 시간기록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438D0-73EB-4673-9D8D-8CDC1E2D7550}"/>
              </a:ext>
            </a:extLst>
          </p:cNvPr>
          <p:cNvSpPr txBox="1"/>
          <p:nvPr/>
        </p:nvSpPr>
        <p:spPr>
          <a:xfrm>
            <a:off x="6152001" y="1298525"/>
            <a:ext cx="503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ko-KR" altLang="en-US" sz="2800" b="1" dirty="0">
                <a:solidFill>
                  <a:schemeClr val="bg1"/>
                </a:solidFill>
              </a:rPr>
              <a:t>러닝 거리기록 저장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0C368-4170-48F5-B3CA-B9F49AEC3390}"/>
              </a:ext>
            </a:extLst>
          </p:cNvPr>
          <p:cNvSpPr txBox="1"/>
          <p:nvPr/>
        </p:nvSpPr>
        <p:spPr>
          <a:xfrm>
            <a:off x="1005839" y="3709350"/>
            <a:ext cx="5298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7. </a:t>
            </a:r>
            <a:r>
              <a:rPr lang="ko-KR" altLang="en-US" sz="2800" b="1" dirty="0">
                <a:solidFill>
                  <a:schemeClr val="bg1"/>
                </a:solidFill>
              </a:rPr>
              <a:t>지도 마킹</a:t>
            </a:r>
          </a:p>
        </p:txBody>
      </p:sp>
    </p:spTree>
    <p:extLst>
      <p:ext uri="{BB962C8B-B14F-4D97-AF65-F5344CB8AC3E}">
        <p14:creationId xmlns:p14="http://schemas.microsoft.com/office/powerpoint/2010/main" val="402032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5454250" cy="1354217"/>
              <a:chOff x="2617062" y="2021840"/>
              <a:chExt cx="7426906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93247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42690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첫번째 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Sprint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수행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9005" y="2741753"/>
            <a:ext cx="4812856" cy="523220"/>
            <a:chOff x="1191929" y="2733040"/>
            <a:chExt cx="481285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수행기간 예측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9005" y="3732373"/>
            <a:ext cx="4041427" cy="523220"/>
            <a:chOff x="1191929" y="2733040"/>
            <a:chExt cx="4041427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839005" y="4722993"/>
            <a:ext cx="4041427" cy="523220"/>
            <a:chOff x="1191929" y="2733040"/>
            <a:chExt cx="4041427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DCF6AD-694D-4D0A-A0B7-12569D78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BF15CD5-1766-4AB0-BAC8-7ED2C3F5DCA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FA147BF-23EF-43B8-BBEA-5245C27231FD}"/>
              </a:ext>
            </a:extLst>
          </p:cNvPr>
          <p:cNvSpPr/>
          <p:nvPr/>
        </p:nvSpPr>
        <p:spPr>
          <a:xfrm rot="16200000">
            <a:off x="5760720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23A7CAA-3A43-4101-9C61-298D95DF9ECD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D5345-A40C-4985-8F96-E55CB82EB8BA}"/>
              </a:ext>
            </a:extLst>
          </p:cNvPr>
          <p:cNvSpPr txBox="1"/>
          <p:nvPr/>
        </p:nvSpPr>
        <p:spPr>
          <a:xfrm>
            <a:off x="6889015" y="40638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#2020 Classic Blue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75697A-2111-4AEA-9BB7-595770849D9F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666CEEF-C868-431B-B3FC-BDBBFC56262D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4D3ABCF-DDE0-40A7-A870-B2CDC5E27F06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83DEC091-C1CB-43E5-8BB4-2C46EFD9C640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478C5-E1D0-4679-9093-FB230B3805A5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5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8611" y="3708260"/>
              <a:ext cx="5325497" cy="2105286"/>
              <a:chOff x="2619325" y="2021840"/>
              <a:chExt cx="7251588" cy="286671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06780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9325" y="2751188"/>
                <a:ext cx="7251588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수행기간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0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7B5FF0-FF1E-403A-89E9-B974CF1100A5}"/>
              </a:ext>
            </a:extLst>
          </p:cNvPr>
          <p:cNvSpPr/>
          <p:nvPr/>
        </p:nvSpPr>
        <p:spPr>
          <a:xfrm>
            <a:off x="2113980" y="1538787"/>
            <a:ext cx="7964040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3000" b="1" cap="none" spc="0" dirty="0">
                <a:ln/>
                <a:solidFill>
                  <a:srgbClr val="FF9933"/>
                </a:solidFill>
                <a:effectLst/>
              </a:rPr>
              <a:t>RUNNING</a:t>
            </a:r>
          </a:p>
          <a:p>
            <a:pPr algn="ctr"/>
            <a:r>
              <a:rPr lang="en-US" altLang="ko-KR" sz="13000" b="1" cap="none" spc="0" dirty="0">
                <a:ln/>
                <a:solidFill>
                  <a:srgbClr val="002060"/>
                </a:solidFill>
                <a:effectLst/>
              </a:rPr>
              <a:t>BUDDY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804E9D-1565-473A-999D-07457FFEC776}"/>
              </a:ext>
            </a:extLst>
          </p:cNvPr>
          <p:cNvSpPr/>
          <p:nvPr/>
        </p:nvSpPr>
        <p:spPr>
          <a:xfrm>
            <a:off x="5692576" y="3219285"/>
            <a:ext cx="5592365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MEMBERSHIP JOIN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A0C563-2BE3-462F-8BBF-8094A61F7C32}"/>
              </a:ext>
            </a:extLst>
          </p:cNvPr>
          <p:cNvSpPr/>
          <p:nvPr/>
        </p:nvSpPr>
        <p:spPr>
          <a:xfrm>
            <a:off x="5925643" y="5239800"/>
            <a:ext cx="508011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CONDITON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5CA943-F82E-455E-8815-0FF2175745BC}"/>
              </a:ext>
            </a:extLst>
          </p:cNvPr>
          <p:cNvSpPr/>
          <p:nvPr/>
        </p:nvSpPr>
        <p:spPr>
          <a:xfrm>
            <a:off x="1985389" y="1234917"/>
            <a:ext cx="329449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RECODING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2C951-D913-4257-91DB-46CA4E365A73}"/>
              </a:ext>
            </a:extLst>
          </p:cNvPr>
          <p:cNvSpPr/>
          <p:nvPr/>
        </p:nvSpPr>
        <p:spPr>
          <a:xfrm>
            <a:off x="5583265" y="1234917"/>
            <a:ext cx="4705199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INTERVAL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90B96A-D8B8-47AA-A4CC-83147186AEA1}"/>
              </a:ext>
            </a:extLst>
          </p:cNvPr>
          <p:cNvSpPr/>
          <p:nvPr/>
        </p:nvSpPr>
        <p:spPr>
          <a:xfrm>
            <a:off x="1186247" y="3219285"/>
            <a:ext cx="419217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COMPETITION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ED6979-3A76-4DB7-977D-DDF218A8EBF8}"/>
              </a:ext>
            </a:extLst>
          </p:cNvPr>
          <p:cNvSpPr/>
          <p:nvPr/>
        </p:nvSpPr>
        <p:spPr>
          <a:xfrm>
            <a:off x="320371" y="2113635"/>
            <a:ext cx="198003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E85545-5513-4E7C-A21D-2EA8E0190777}"/>
              </a:ext>
            </a:extLst>
          </p:cNvPr>
          <p:cNvSpPr/>
          <p:nvPr/>
        </p:nvSpPr>
        <p:spPr>
          <a:xfrm>
            <a:off x="9008192" y="4144387"/>
            <a:ext cx="287771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F87B00-666C-4D79-8284-7677E220EF4D}"/>
              </a:ext>
            </a:extLst>
          </p:cNvPr>
          <p:cNvSpPr/>
          <p:nvPr/>
        </p:nvSpPr>
        <p:spPr>
          <a:xfrm>
            <a:off x="584200" y="4175126"/>
            <a:ext cx="25573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API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C4AF-F991-4F6D-8BD1-4A935B7BCAA6}"/>
              </a:ext>
            </a:extLst>
          </p:cNvPr>
          <p:cNvSpPr/>
          <p:nvPr/>
        </p:nvSpPr>
        <p:spPr>
          <a:xfrm>
            <a:off x="1186247" y="5217685"/>
            <a:ext cx="44382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GROUP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#01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#04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#05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네이버 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프로젝트에 추가 한 뒤에 지도가 필요한 모든 액티비티에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사용하여 정보를 전달한다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기록을 측정하기 위한 시작과 종료를 만들고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중간 정지도 가능하도록 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시간과 거리를 측정 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종료시까지 시간 및 거리기록을 러닝 별 기록으로 저장한다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지도 위에 다녀간 러닝구간을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마킹해서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표시한다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러닝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거리 측정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거리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기록 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 마킹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#06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#07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#08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#09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#10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Firebase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소셜 네트워크 회원가입 및 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로그인 액티비티 구축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로그인 후 회원정보를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기입한다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시작부터 종료까지 평균 속도와 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칼로리를 측정해 보여준다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시작 후 종료시까지 측정한 평균속도 및 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칼로리를 러닝 별 기록으로 저장한다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거리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칼로리 등 기록 데이터를 일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월 단위로 저장한다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이용해 코스별 과거 지나온 길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표시해주는 기능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이를 데이터로 저장해 이용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기입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속도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페이스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칼로리 측정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속도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페이스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칼로리 기록 저장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기록 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구간 저장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3516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>
            <a:cxnSpLocks/>
          </p:cNvCxnSpPr>
          <p:nvPr/>
        </p:nvCxnSpPr>
        <p:spPr>
          <a:xfrm>
            <a:off x="698500" y="5103037"/>
            <a:ext cx="618342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#11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과거 자신과의 러닝 기록과 경쟁할 수 있는 러닝 버디 액티비티를 구현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버디 실행 시 과거 기록과 현재 측정중인 기록을 비교 대조하여 상황에 맞는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TTS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송출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유저들이 형성한 커뮤니티 미 소모임을 통해 단체를 형성함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러닝 버디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 안내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소모임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280841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2030450-E54F-4491-B552-9B8092723CAE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E69EF-912B-498D-B23D-25F0142F8EC8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250582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34235" y="3708260"/>
              <a:ext cx="5454250" cy="1490575"/>
              <a:chOff x="2531666" y="2021840"/>
              <a:chExt cx="7426906" cy="202967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93247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2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531666" y="2919970"/>
                <a:ext cx="742690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첫번째 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1219</Words>
  <Application>Microsoft Office PowerPoint</Application>
  <PresentationFormat>와이드스크린</PresentationFormat>
  <Paragraphs>174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굴림</vt:lpstr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일권</cp:lastModifiedBy>
  <cp:revision>14</cp:revision>
  <dcterms:created xsi:type="dcterms:W3CDTF">2019-12-23T00:32:35Z</dcterms:created>
  <dcterms:modified xsi:type="dcterms:W3CDTF">2021-08-02T09:58:31Z</dcterms:modified>
</cp:coreProperties>
</file>